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634179D-D1E5-41A1-AA15-1793029E644E}" v="328" dt="2018-09-25T00:14:37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Johnson" userId="9db6ae52-9417-4b9b-b7d5-ce60008d4ba7" providerId="ADAL" clId="{6634179D-D1E5-41A1-AA15-1793029E644E}"/>
    <pc:docChg chg="custSel addSld modSld">
      <pc:chgData name="Cathy Johnson" userId="9db6ae52-9417-4b9b-b7d5-ce60008d4ba7" providerId="ADAL" clId="{6634179D-D1E5-41A1-AA15-1793029E644E}" dt="2018-09-25T00:14:37.549" v="327" actId="20577"/>
      <pc:docMkLst>
        <pc:docMk/>
      </pc:docMkLst>
      <pc:sldChg chg="modSp">
        <pc:chgData name="Cathy Johnson" userId="9db6ae52-9417-4b9b-b7d5-ce60008d4ba7" providerId="ADAL" clId="{6634179D-D1E5-41A1-AA15-1793029E644E}" dt="2018-09-25T00:07:31.529" v="2" actId="14100"/>
        <pc:sldMkLst>
          <pc:docMk/>
          <pc:sldMk cId="1453060076" sldId="261"/>
        </pc:sldMkLst>
        <pc:picChg chg="mod">
          <ac:chgData name="Cathy Johnson" userId="9db6ae52-9417-4b9b-b7d5-ce60008d4ba7" providerId="ADAL" clId="{6634179D-D1E5-41A1-AA15-1793029E644E}" dt="2018-09-25T00:07:31.529" v="2" actId="14100"/>
          <ac:picMkLst>
            <pc:docMk/>
            <pc:sldMk cId="1453060076" sldId="261"/>
            <ac:picMk id="9" creationId="{7225733A-216A-4CCA-8ED3-6D6D955A2148}"/>
          </ac:picMkLst>
        </pc:picChg>
      </pc:sldChg>
      <pc:sldChg chg="modSp">
        <pc:chgData name="Cathy Johnson" userId="9db6ae52-9417-4b9b-b7d5-ce60008d4ba7" providerId="ADAL" clId="{6634179D-D1E5-41A1-AA15-1793029E644E}" dt="2018-09-25T00:09:20.994" v="155" actId="20577"/>
        <pc:sldMkLst>
          <pc:docMk/>
          <pc:sldMk cId="3260644272" sldId="262"/>
        </pc:sldMkLst>
        <pc:spChg chg="mod">
          <ac:chgData name="Cathy Johnson" userId="9db6ae52-9417-4b9b-b7d5-ce60008d4ba7" providerId="ADAL" clId="{6634179D-D1E5-41A1-AA15-1793029E644E}" dt="2018-09-25T00:09:20.994" v="155" actId="20577"/>
          <ac:spMkLst>
            <pc:docMk/>
            <pc:sldMk cId="3260644272" sldId="262"/>
            <ac:spMk id="3" creationId="{C9EFEB41-26F4-4B6F-A49E-4D6E1A7CF921}"/>
          </ac:spMkLst>
        </pc:spChg>
      </pc:sldChg>
      <pc:sldChg chg="addSp delSp modSp add">
        <pc:chgData name="Cathy Johnson" userId="9db6ae52-9417-4b9b-b7d5-ce60008d4ba7" providerId="ADAL" clId="{6634179D-D1E5-41A1-AA15-1793029E644E}" dt="2018-09-25T00:12:51.757" v="165" actId="14100"/>
        <pc:sldMkLst>
          <pc:docMk/>
          <pc:sldMk cId="35514812" sldId="263"/>
        </pc:sldMkLst>
        <pc:spChg chg="del">
          <ac:chgData name="Cathy Johnson" userId="9db6ae52-9417-4b9b-b7d5-ce60008d4ba7" providerId="ADAL" clId="{6634179D-D1E5-41A1-AA15-1793029E644E}" dt="2018-09-25T00:11:17.215" v="157" actId="931"/>
          <ac:spMkLst>
            <pc:docMk/>
            <pc:sldMk cId="35514812" sldId="263"/>
            <ac:spMk id="3" creationId="{FB010CCE-0C3C-4349-A2D1-931F71FF4F02}"/>
          </ac:spMkLst>
        </pc:spChg>
        <pc:spChg chg="add del mod">
          <ac:chgData name="Cathy Johnson" userId="9db6ae52-9417-4b9b-b7d5-ce60008d4ba7" providerId="ADAL" clId="{6634179D-D1E5-41A1-AA15-1793029E644E}" dt="2018-09-25T00:12:42.178" v="162" actId="931"/>
          <ac:spMkLst>
            <pc:docMk/>
            <pc:sldMk cId="35514812" sldId="263"/>
            <ac:spMk id="7" creationId="{3D13806C-4831-4E8F-B8EF-512BDA7DA111}"/>
          </ac:spMkLst>
        </pc:spChg>
        <pc:picChg chg="add del mod">
          <ac:chgData name="Cathy Johnson" userId="9db6ae52-9417-4b9b-b7d5-ce60008d4ba7" providerId="ADAL" clId="{6634179D-D1E5-41A1-AA15-1793029E644E}" dt="2018-09-25T00:12:03.064" v="161" actId="478"/>
          <ac:picMkLst>
            <pc:docMk/>
            <pc:sldMk cId="35514812" sldId="263"/>
            <ac:picMk id="5" creationId="{7BF730D8-2C50-4C70-A5FA-78100D248227}"/>
          </ac:picMkLst>
        </pc:picChg>
        <pc:picChg chg="add mod">
          <ac:chgData name="Cathy Johnson" userId="9db6ae52-9417-4b9b-b7d5-ce60008d4ba7" providerId="ADAL" clId="{6634179D-D1E5-41A1-AA15-1793029E644E}" dt="2018-09-25T00:12:51.757" v="165" actId="14100"/>
          <ac:picMkLst>
            <pc:docMk/>
            <pc:sldMk cId="35514812" sldId="263"/>
            <ac:picMk id="9" creationId="{B8BBD060-12A1-42B3-9FB2-EE6D8B8C0CD9}"/>
          </ac:picMkLst>
        </pc:picChg>
      </pc:sldChg>
      <pc:sldChg chg="modSp add">
        <pc:chgData name="Cathy Johnson" userId="9db6ae52-9417-4b9b-b7d5-ce60008d4ba7" providerId="ADAL" clId="{6634179D-D1E5-41A1-AA15-1793029E644E}" dt="2018-09-25T00:14:37.549" v="327" actId="20577"/>
        <pc:sldMkLst>
          <pc:docMk/>
          <pc:sldMk cId="548346653" sldId="264"/>
        </pc:sldMkLst>
        <pc:spChg chg="mod">
          <ac:chgData name="Cathy Johnson" userId="9db6ae52-9417-4b9b-b7d5-ce60008d4ba7" providerId="ADAL" clId="{6634179D-D1E5-41A1-AA15-1793029E644E}" dt="2018-09-25T00:13:21.963" v="172" actId="20577"/>
          <ac:spMkLst>
            <pc:docMk/>
            <pc:sldMk cId="548346653" sldId="264"/>
            <ac:spMk id="2" creationId="{F594AFB5-11E6-4081-8862-771302B4C8CC}"/>
          </ac:spMkLst>
        </pc:spChg>
        <pc:spChg chg="mod">
          <ac:chgData name="Cathy Johnson" userId="9db6ae52-9417-4b9b-b7d5-ce60008d4ba7" providerId="ADAL" clId="{6634179D-D1E5-41A1-AA15-1793029E644E}" dt="2018-09-25T00:14:37.549" v="327" actId="20577"/>
          <ac:spMkLst>
            <pc:docMk/>
            <pc:sldMk cId="548346653" sldId="264"/>
            <ac:spMk id="3" creationId="{3796F525-0B0C-4FCE-8B65-BE05E992B87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7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87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54105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4911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416325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5610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3223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9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451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97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96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6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94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8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914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F255D-23E5-4024-AA05-6FEBAC9ADFAC}" type="datetimeFigureOut">
              <a:rPr lang="en-US" smtClean="0"/>
              <a:t>9/24/2018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14E9FF-CEED-49DB-8369-E75F3A4881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446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F0A4A-F513-43FA-B97C-2C16B9D94C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Factors and Multiples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7C50D5D-820E-45C6-A38A-F27D008D2E5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44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4EFBA-F6E0-4E6F-85D4-12BB791BF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92C185A-83BC-4654-9F73-02538651FF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9600"/>
            <a:ext cx="10861040" cy="5432425"/>
          </a:xfrm>
        </p:spPr>
      </p:pic>
    </p:spTree>
    <p:extLst>
      <p:ext uri="{BB962C8B-B14F-4D97-AF65-F5344CB8AC3E}">
        <p14:creationId xmlns:p14="http://schemas.microsoft.com/office/powerpoint/2010/main" val="2621928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7FC14-38B0-4AEB-982E-7676F448CC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Quick hints….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DD3F6-1E18-4DF6-8C11-DEA1A8003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Factors- Remember “F” for that number and fewer.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Multiples- Remember “M” for that number and more.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Explain your answer in sentences!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3760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7A10A-3148-4650-8BD9-F12B7F55DE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40144C-DBBD-41AB-9AF7-BA259CD5612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406400"/>
            <a:ext cx="10610426" cy="5635625"/>
          </a:xfrm>
        </p:spPr>
      </p:pic>
    </p:spTree>
    <p:extLst>
      <p:ext uri="{BB962C8B-B14F-4D97-AF65-F5344CB8AC3E}">
        <p14:creationId xmlns:p14="http://schemas.microsoft.com/office/powerpoint/2010/main" val="2066439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417BA-536B-47DC-A842-DE381FA06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Helpful hints…..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CCC081-7BED-4739-A956-4B3EA5834C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about the number “2”. Is it prime or composite????</a:t>
            </a:r>
          </a:p>
          <a:p>
            <a:endParaRPr lang="en-US" dirty="0"/>
          </a:p>
          <a:p>
            <a:r>
              <a:rPr lang="en-US" dirty="0"/>
              <a:t>Think about some numbers that have 3 in the ones place- 3, 13, 23, 33, 43, 53, 63. Are they all composite?????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Write your answer in sentences. Give an example.</a:t>
            </a:r>
          </a:p>
        </p:txBody>
      </p:sp>
    </p:spTree>
    <p:extLst>
      <p:ext uri="{BB962C8B-B14F-4D97-AF65-F5344CB8AC3E}">
        <p14:creationId xmlns:p14="http://schemas.microsoft.com/office/powerpoint/2010/main" val="4248286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6B59B-8E18-459B-9A14-DF7424A3A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225733A-216A-4CCA-8ED3-6D6D955A21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48" y="772998"/>
            <a:ext cx="10463752" cy="4872787"/>
          </a:xfrm>
        </p:spPr>
      </p:pic>
    </p:spTree>
    <p:extLst>
      <p:ext uri="{BB962C8B-B14F-4D97-AF65-F5344CB8AC3E}">
        <p14:creationId xmlns:p14="http://schemas.microsoft.com/office/powerpoint/2010/main" val="1453060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49B90-5052-4CFB-88B5-3807C734D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up your answer exactly like this: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EFEB41-26F4-4B6F-A49E-4D6E1A7CF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Samantha’s Number is 357,896.</a:t>
            </a:r>
          </a:p>
          <a:p>
            <a:r>
              <a:rPr lang="en-US" dirty="0"/>
              <a:t> 	Value of the 3:</a:t>
            </a:r>
          </a:p>
          <a:p>
            <a:pPr marL="457200" lvl="1" indent="0">
              <a:buNone/>
            </a:pPr>
            <a:r>
              <a:rPr lang="en-US" dirty="0"/>
              <a:t>Value of the 7:</a:t>
            </a:r>
          </a:p>
          <a:p>
            <a:pPr marL="457200" lvl="1" indent="0">
              <a:buNone/>
            </a:pPr>
            <a:r>
              <a:rPr lang="en-US" dirty="0"/>
              <a:t>Value of the 8: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Jacklyn’s number is 37,689</a:t>
            </a:r>
          </a:p>
          <a:p>
            <a:pPr marL="457200" lvl="1" indent="0">
              <a:buNone/>
            </a:pPr>
            <a:r>
              <a:rPr lang="en-US" dirty="0"/>
              <a:t>Value of the 3:</a:t>
            </a:r>
          </a:p>
          <a:p>
            <a:pPr marL="457200" lvl="1" indent="0">
              <a:buNone/>
            </a:pPr>
            <a:r>
              <a:rPr lang="en-US" dirty="0"/>
              <a:t>Value of the 7:</a:t>
            </a:r>
          </a:p>
          <a:p>
            <a:pPr marL="457200" lvl="1" indent="0">
              <a:buNone/>
            </a:pPr>
            <a:r>
              <a:rPr lang="en-US" dirty="0"/>
              <a:t>Value of the 8: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6442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023CA-BD65-4C5F-BFA2-B432505DA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B8BBD060-12A1-42B3-9FB2-EE6D8B8C0C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426720"/>
            <a:ext cx="10945706" cy="5615305"/>
          </a:xfrm>
        </p:spPr>
      </p:pic>
    </p:spTree>
    <p:extLst>
      <p:ext uri="{BB962C8B-B14F-4D97-AF65-F5344CB8AC3E}">
        <p14:creationId xmlns:p14="http://schemas.microsoft.com/office/powerpoint/2010/main" val="35514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4AFB5-11E6-4081-8862-771302B4C8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6F525-0B0C-4FCE-8B65-BE05E992B8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Find the combined amounts of 36,752 and 78,985. (What does combined mean?)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2) Now find the difference. Put </a:t>
            </a:r>
            <a:r>
              <a:rPr lang="en-US"/>
              <a:t>the bigger number on top.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3466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</TotalTime>
  <Words>137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Facet</vt:lpstr>
      <vt:lpstr>Factors and Multiples</vt:lpstr>
      <vt:lpstr>PowerPoint Presentation</vt:lpstr>
      <vt:lpstr>Quick hints….</vt:lpstr>
      <vt:lpstr>PowerPoint Presentation</vt:lpstr>
      <vt:lpstr>Helpful hints…..</vt:lpstr>
      <vt:lpstr>PowerPoint Presentation</vt:lpstr>
      <vt:lpstr>Set up your answer exactly like this:</vt:lpstr>
      <vt:lpstr>PowerPoint Presentation</vt:lpstr>
      <vt:lpstr>Hints: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Factors and Multiples</dc:title>
  <dc:creator>Cathy Johnson</dc:creator>
  <cp:lastModifiedBy>Cathy Johnson</cp:lastModifiedBy>
  <cp:revision>3</cp:revision>
  <dcterms:created xsi:type="dcterms:W3CDTF">2018-09-24T10:04:39Z</dcterms:created>
  <dcterms:modified xsi:type="dcterms:W3CDTF">2018-09-25T00:14:40Z</dcterms:modified>
</cp:coreProperties>
</file>