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7" r:id="rId3"/>
    <p:sldId id="268"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2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7736-02F0-48A9-BF76-7740D4632F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1E630F-60E0-4582-86E7-34D886315A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0216FC-BD9B-404B-8D77-77F942A8026A}"/>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FD12B1C0-9EB0-47D7-AECD-F7954D35E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C0FB4-BAA9-4137-BC6E-B5CDBB52C99E}"/>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423812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B2F6F-C370-41FC-893A-DABFFD2592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2B6AF3-95EA-421F-A76F-6FBB98D856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14CF4C-C8AA-484D-9297-1ACA404E6424}"/>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D1C6089C-8C73-46DD-938E-39B8C13FA3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88B55-9E7C-400B-9F39-6A097F9212EE}"/>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208623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49E344-DFEB-4408-A4D7-2230666C12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33D304-2157-4369-92B9-E26418C924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F91A6-8DA6-49C2-B78B-69358FBC15C0}"/>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89D6ED0B-8F9D-4F6A-8113-2E6B79350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F7EAE-6674-4228-B0AF-5A1AF7F4E926}"/>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323751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6DDF3A-BEAD-4511-9944-F42DC6CEB62A}"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346831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137157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6DDF3A-BEAD-4511-9944-F42DC6CEB62A}"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123427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DF3A-BEAD-4511-9944-F42DC6CEB62A}"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419768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DF3A-BEAD-4511-9944-F42DC6CEB62A}"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4610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6DDF3A-BEAD-4511-9944-F42DC6CEB62A}"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990616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DF3A-BEAD-4511-9944-F42DC6CEB62A}"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152560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6DDF3A-BEAD-4511-9944-F42DC6CEB62A}"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55273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762DE-E56B-4E44-959F-8277CF19BF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639366-2A73-4962-BF0B-F97F9C7431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0D6E04-2976-4697-84F3-34451E39FBE9}"/>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046B5AB4-FE47-435E-9473-12BA4200A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97F68-A1DA-4D54-8F80-DE92B0D412EF}"/>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2970665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6DDF3A-BEAD-4511-9944-F42DC6CEB62A}"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3918270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28935181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DF3A-BEAD-4511-9944-F42DC6CEB62A}"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F505D-771D-41ED-ADE0-98811555651D}" type="slidenum">
              <a:rPr lang="en-US" smtClean="0"/>
              <a:t>‹#›</a:t>
            </a:fld>
            <a:endParaRPr lang="en-US"/>
          </a:p>
        </p:txBody>
      </p:sp>
    </p:spTree>
    <p:extLst>
      <p:ext uri="{BB962C8B-B14F-4D97-AF65-F5344CB8AC3E}">
        <p14:creationId xmlns:p14="http://schemas.microsoft.com/office/powerpoint/2010/main" val="1036450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9A0E-94C8-493D-A785-84E4828CBC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72FE07-4449-422E-A631-A3819777B7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EFFC66-7B81-4FB8-B28F-FD9CA282ABB9}"/>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1288CFA3-6A26-4A2E-BD89-9AAC2BD6C5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5CD689-BD49-4686-ADC3-4C91E2A7975C}"/>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203128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18F8-2F31-4FA2-BA37-1D7A5228A4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259641-BA0A-4909-9B97-6CC695B65BB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368B41-5EF6-4B08-8364-E2469B05C9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ABC51E-0EC5-4568-B0D6-B59E3D6C0069}"/>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6" name="Footer Placeholder 5">
            <a:extLst>
              <a:ext uri="{FF2B5EF4-FFF2-40B4-BE49-F238E27FC236}">
                <a16:creationId xmlns:a16="http://schemas.microsoft.com/office/drawing/2014/main" id="{952EA092-0E80-4109-97D1-E6423D92AA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448554-883F-4CC5-BFE0-A1190BC021C9}"/>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368393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4937-5E75-4255-8C50-226DFB885A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9F71C-72DD-407D-BCE7-2D1BE0D379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7D7C62E-14FC-4BF6-8B9A-FD6B35B9F0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5F0C18-F4A7-4E1A-9084-6CA8E6FCD3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D725E3-26D3-4FCD-A406-119E8721CC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CE52AF-56BF-49E0-A545-AE1207277C80}"/>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8" name="Footer Placeholder 7">
            <a:extLst>
              <a:ext uri="{FF2B5EF4-FFF2-40B4-BE49-F238E27FC236}">
                <a16:creationId xmlns:a16="http://schemas.microsoft.com/office/drawing/2014/main" id="{EB0FB2DF-0111-4D6E-9B1E-7839E97B3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66D4D0-427C-47AE-BB02-B0BA97486B59}"/>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75233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69FC-052A-495C-A845-57C6024995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5C4080-E5F7-47E6-A98A-4E961D45FAAE}"/>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4" name="Footer Placeholder 3">
            <a:extLst>
              <a:ext uri="{FF2B5EF4-FFF2-40B4-BE49-F238E27FC236}">
                <a16:creationId xmlns:a16="http://schemas.microsoft.com/office/drawing/2014/main" id="{BB35F738-BD89-46C6-A305-5F142A9B90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F5B731-73E7-48C2-98AF-7AAFC9975BE1}"/>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28253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B7E30E-C6DA-4E3D-9E20-82D36C3E28AC}"/>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3" name="Footer Placeholder 2">
            <a:extLst>
              <a:ext uri="{FF2B5EF4-FFF2-40B4-BE49-F238E27FC236}">
                <a16:creationId xmlns:a16="http://schemas.microsoft.com/office/drawing/2014/main" id="{BC0384A9-D276-4505-A213-A74A387D41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7C8E52-6EF9-488E-9144-12D1CFA5010B}"/>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356988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04BC-4BE8-45A8-ADB0-101C547FF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C008BA-A59B-4128-80B4-EC5EE94D15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286DA1-7CDC-44DF-AD6A-68EFADE3C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842EE3-88EC-4391-91CB-5F3F721D64FD}"/>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6" name="Footer Placeholder 5">
            <a:extLst>
              <a:ext uri="{FF2B5EF4-FFF2-40B4-BE49-F238E27FC236}">
                <a16:creationId xmlns:a16="http://schemas.microsoft.com/office/drawing/2014/main" id="{C87BD630-1078-4BC3-9128-FB4CE013A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18EB73-0081-41F6-AD15-02A86CE7AECF}"/>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209533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C169-888B-4658-A4AA-92C039D1E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B2A81F-337F-40F1-8A48-B8376F64AB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079CDD-5D55-4BB1-913E-579A4BCBE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5F720B-ABBB-4380-9C1C-38ED86FEFB10}"/>
              </a:ext>
            </a:extLst>
          </p:cNvPr>
          <p:cNvSpPr>
            <a:spLocks noGrp="1"/>
          </p:cNvSpPr>
          <p:nvPr>
            <p:ph type="dt" sz="half" idx="10"/>
          </p:nvPr>
        </p:nvSpPr>
        <p:spPr/>
        <p:txBody>
          <a:bodyPr/>
          <a:lstStyle/>
          <a:p>
            <a:fld id="{1ACCBF1E-F3B7-4799-A1C7-83C0762F23FF}" type="datetimeFigureOut">
              <a:rPr lang="en-US" smtClean="0"/>
              <a:t>1/29/2018</a:t>
            </a:fld>
            <a:endParaRPr lang="en-US"/>
          </a:p>
        </p:txBody>
      </p:sp>
      <p:sp>
        <p:nvSpPr>
          <p:cNvPr id="6" name="Footer Placeholder 5">
            <a:extLst>
              <a:ext uri="{FF2B5EF4-FFF2-40B4-BE49-F238E27FC236}">
                <a16:creationId xmlns:a16="http://schemas.microsoft.com/office/drawing/2014/main" id="{654D8EFC-E60B-4585-AB3B-B86A05F24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0C10D-47A8-41B3-A973-253AC2B6F166}"/>
              </a:ext>
            </a:extLst>
          </p:cNvPr>
          <p:cNvSpPr>
            <a:spLocks noGrp="1"/>
          </p:cNvSpPr>
          <p:nvPr>
            <p:ph type="sldNum" sz="quarter" idx="12"/>
          </p:nvPr>
        </p:nvSpPr>
        <p:spPr/>
        <p:txBody>
          <a:bodyPr/>
          <a:lstStyle/>
          <a:p>
            <a:fld id="{D0CA03DF-EF01-4534-B1D6-AF5539FC02D7}" type="slidenum">
              <a:rPr lang="en-US" smtClean="0"/>
              <a:t>‹#›</a:t>
            </a:fld>
            <a:endParaRPr lang="en-US"/>
          </a:p>
        </p:txBody>
      </p:sp>
    </p:spTree>
    <p:extLst>
      <p:ext uri="{BB962C8B-B14F-4D97-AF65-F5344CB8AC3E}">
        <p14:creationId xmlns:p14="http://schemas.microsoft.com/office/powerpoint/2010/main" val="855737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8CB198-2BD4-456C-BEF1-B7836697F9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A4CBD2-2514-4AE2-8C3B-6D4C045CBA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A720D-2C66-4CEB-A36C-746B8E837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CBF1E-F3B7-4799-A1C7-83C0762F23FF}" type="datetimeFigureOut">
              <a:rPr lang="en-US" smtClean="0"/>
              <a:t>1/29/2018</a:t>
            </a:fld>
            <a:endParaRPr lang="en-US"/>
          </a:p>
        </p:txBody>
      </p:sp>
      <p:sp>
        <p:nvSpPr>
          <p:cNvPr id="5" name="Footer Placeholder 4">
            <a:extLst>
              <a:ext uri="{FF2B5EF4-FFF2-40B4-BE49-F238E27FC236}">
                <a16:creationId xmlns:a16="http://schemas.microsoft.com/office/drawing/2014/main" id="{31515349-7559-431B-9409-EBCB7682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5E6743-E119-4F37-94F0-3E02F2DA9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A03DF-EF01-4534-B1D6-AF5539FC02D7}" type="slidenum">
              <a:rPr lang="en-US" smtClean="0"/>
              <a:t>‹#›</a:t>
            </a:fld>
            <a:endParaRPr lang="en-US"/>
          </a:p>
        </p:txBody>
      </p:sp>
    </p:spTree>
    <p:extLst>
      <p:ext uri="{BB962C8B-B14F-4D97-AF65-F5344CB8AC3E}">
        <p14:creationId xmlns:p14="http://schemas.microsoft.com/office/powerpoint/2010/main" val="232650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DF3A-BEAD-4511-9944-F42DC6CEB62A}"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505D-771D-41ED-ADE0-98811555651D}" type="slidenum">
              <a:rPr lang="en-US" smtClean="0"/>
              <a:t>‹#›</a:t>
            </a:fld>
            <a:endParaRPr lang="en-US"/>
          </a:p>
        </p:txBody>
      </p:sp>
    </p:spTree>
    <p:extLst>
      <p:ext uri="{BB962C8B-B14F-4D97-AF65-F5344CB8AC3E}">
        <p14:creationId xmlns:p14="http://schemas.microsoft.com/office/powerpoint/2010/main" val="3992042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6CF29CD-38B8-4924-BA11-6D60517487E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See the source image">
            <a:extLst>
              <a:ext uri="{FF2B5EF4-FFF2-40B4-BE49-F238E27FC236}">
                <a16:creationId xmlns:a16="http://schemas.microsoft.com/office/drawing/2014/main" id="{5F5136DC-36E8-4AC9-8456-14D720EA75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449" y="1139566"/>
            <a:ext cx="10901471" cy="2779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07011" y="4502330"/>
            <a:ext cx="10765410" cy="1207269"/>
          </a:xfrm>
        </p:spPr>
        <p:txBody>
          <a:bodyPr>
            <a:normAutofit/>
          </a:bodyPr>
          <a:lstStyle/>
          <a:p>
            <a:r>
              <a:rPr lang="en-US" dirty="0">
                <a:solidFill>
                  <a:schemeClr val="bg1"/>
                </a:solidFill>
              </a:rPr>
              <a:t>Subtraction</a:t>
            </a:r>
          </a:p>
        </p:txBody>
      </p:sp>
      <p:sp>
        <p:nvSpPr>
          <p:cNvPr id="3" name="Subtitle 2"/>
          <p:cNvSpPr>
            <a:spLocks noGrp="1"/>
          </p:cNvSpPr>
          <p:nvPr>
            <p:ph type="subTitle" idx="1"/>
          </p:nvPr>
        </p:nvSpPr>
        <p:spPr>
          <a:xfrm>
            <a:off x="1376313" y="5665510"/>
            <a:ext cx="9426806" cy="719122"/>
          </a:xfrm>
        </p:spPr>
        <p:txBody>
          <a:bodyPr>
            <a:normAutofit/>
          </a:bodyPr>
          <a:lstStyle/>
          <a:p>
            <a:r>
              <a:rPr lang="en-US">
                <a:solidFill>
                  <a:schemeClr val="bg2"/>
                </a:solidFill>
              </a:rPr>
              <a:t>Using the Number Line Strategy</a:t>
            </a:r>
          </a:p>
        </p:txBody>
      </p:sp>
    </p:spTree>
    <p:extLst>
      <p:ext uri="{BB962C8B-B14F-4D97-AF65-F5344CB8AC3E}">
        <p14:creationId xmlns:p14="http://schemas.microsoft.com/office/powerpoint/2010/main" val="404082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340948751"/>
              </p:ext>
            </p:extLst>
          </p:nvPr>
        </p:nvGraphicFramePr>
        <p:xfrm>
          <a:off x="2235998" y="4410951"/>
          <a:ext cx="9493386" cy="370840"/>
        </p:xfrm>
        <a:graphic>
          <a:graphicData uri="http://schemas.openxmlformats.org/drawingml/2006/table">
            <a:tbl>
              <a:tblPr firstRow="1" bandRow="1">
                <a:tableStyleId>{21E4AEA4-8DFA-4A89-87EB-49C32662AFE0}</a:tableStyleId>
              </a:tblPr>
              <a:tblGrid>
                <a:gridCol w="1231530">
                  <a:extLst>
                    <a:ext uri="{9D8B030D-6E8A-4147-A177-3AD203B41FA5}">
                      <a16:colId xmlns:a16="http://schemas.microsoft.com/office/drawing/2014/main" val="4253593850"/>
                    </a:ext>
                  </a:extLst>
                </a:gridCol>
                <a:gridCol w="801384">
                  <a:extLst>
                    <a:ext uri="{9D8B030D-6E8A-4147-A177-3AD203B41FA5}">
                      <a16:colId xmlns:a16="http://schemas.microsoft.com/office/drawing/2014/main" val="2672392767"/>
                    </a:ext>
                  </a:extLst>
                </a:gridCol>
                <a:gridCol w="816796">
                  <a:extLst>
                    <a:ext uri="{9D8B030D-6E8A-4147-A177-3AD203B41FA5}">
                      <a16:colId xmlns:a16="http://schemas.microsoft.com/office/drawing/2014/main" val="799166594"/>
                    </a:ext>
                  </a:extLst>
                </a:gridCol>
                <a:gridCol w="852755">
                  <a:extLst>
                    <a:ext uri="{9D8B030D-6E8A-4147-A177-3AD203B41FA5}">
                      <a16:colId xmlns:a16="http://schemas.microsoft.com/office/drawing/2014/main" val="4240264922"/>
                    </a:ext>
                  </a:extLst>
                </a:gridCol>
                <a:gridCol w="785973">
                  <a:extLst>
                    <a:ext uri="{9D8B030D-6E8A-4147-A177-3AD203B41FA5}">
                      <a16:colId xmlns:a16="http://schemas.microsoft.com/office/drawing/2014/main" val="1157340392"/>
                    </a:ext>
                  </a:extLst>
                </a:gridCol>
                <a:gridCol w="801384">
                  <a:extLst>
                    <a:ext uri="{9D8B030D-6E8A-4147-A177-3AD203B41FA5}">
                      <a16:colId xmlns:a16="http://schemas.microsoft.com/office/drawing/2014/main" val="2946155740"/>
                    </a:ext>
                  </a:extLst>
                </a:gridCol>
                <a:gridCol w="880859">
                  <a:extLst>
                    <a:ext uri="{9D8B030D-6E8A-4147-A177-3AD203B41FA5}">
                      <a16:colId xmlns:a16="http://schemas.microsoft.com/office/drawing/2014/main" val="2012967558"/>
                    </a:ext>
                  </a:extLst>
                </a:gridCol>
                <a:gridCol w="1086642">
                  <a:extLst>
                    <a:ext uri="{9D8B030D-6E8A-4147-A177-3AD203B41FA5}">
                      <a16:colId xmlns:a16="http://schemas.microsoft.com/office/drawing/2014/main" val="3925117198"/>
                    </a:ext>
                  </a:extLst>
                </a:gridCol>
                <a:gridCol w="1284266">
                  <a:extLst>
                    <a:ext uri="{9D8B030D-6E8A-4147-A177-3AD203B41FA5}">
                      <a16:colId xmlns:a16="http://schemas.microsoft.com/office/drawing/2014/main" val="2870551716"/>
                    </a:ext>
                  </a:extLst>
                </a:gridCol>
                <a:gridCol w="951797">
                  <a:extLst>
                    <a:ext uri="{9D8B030D-6E8A-4147-A177-3AD203B41FA5}">
                      <a16:colId xmlns:a16="http://schemas.microsoft.com/office/drawing/2014/main" val="376594391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95</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95</a:t>
            </a:r>
          </a:p>
          <a:p>
            <a:pPr algn="ctr"/>
            <a:r>
              <a:rPr lang="en-US" sz="2400" dirty="0"/>
              <a:t>-27</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27" name="Picture 26">
            <a:extLst>
              <a:ext uri="{FF2B5EF4-FFF2-40B4-BE49-F238E27FC236}">
                <a16:creationId xmlns:a16="http://schemas.microsoft.com/office/drawing/2014/main" id="{CEE6036C-7B35-4492-A137-354B2A7A88D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301726" y="3192159"/>
            <a:ext cx="1202076" cy="1211086"/>
          </a:xfrm>
          <a:prstGeom prst="rect">
            <a:avLst/>
          </a:prstGeom>
        </p:spPr>
      </p:pic>
      <p:pic>
        <p:nvPicPr>
          <p:cNvPr id="28" name="Picture 27">
            <a:extLst>
              <a:ext uri="{FF2B5EF4-FFF2-40B4-BE49-F238E27FC236}">
                <a16:creationId xmlns:a16="http://schemas.microsoft.com/office/drawing/2014/main" id="{0F6A923B-52CD-48DF-9CA6-CE4B1AAFAB2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642148" y="3551549"/>
            <a:ext cx="844161" cy="683298"/>
          </a:xfrm>
          <a:prstGeom prst="rect">
            <a:avLst/>
          </a:prstGeom>
        </p:spPr>
      </p:pic>
      <p:pic>
        <p:nvPicPr>
          <p:cNvPr id="34" name="Picture 33">
            <a:extLst>
              <a:ext uri="{FF2B5EF4-FFF2-40B4-BE49-F238E27FC236}">
                <a16:creationId xmlns:a16="http://schemas.microsoft.com/office/drawing/2014/main" id="{B63512E1-8505-4F55-A37E-26C91A44D29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464779" y="3184453"/>
            <a:ext cx="1202076" cy="1211086"/>
          </a:xfrm>
          <a:prstGeom prst="rect">
            <a:avLst/>
          </a:prstGeom>
        </p:spPr>
      </p:pic>
      <p:pic>
        <p:nvPicPr>
          <p:cNvPr id="38" name="Picture 37">
            <a:extLst>
              <a:ext uri="{FF2B5EF4-FFF2-40B4-BE49-F238E27FC236}">
                <a16:creationId xmlns:a16="http://schemas.microsoft.com/office/drawing/2014/main" id="{0A6A38BB-B39A-4858-BF85-748138FAE58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453814" y="3539418"/>
            <a:ext cx="844161" cy="683298"/>
          </a:xfrm>
          <a:prstGeom prst="rect">
            <a:avLst/>
          </a:prstGeom>
        </p:spPr>
      </p:pic>
      <p:pic>
        <p:nvPicPr>
          <p:cNvPr id="39" name="Picture 38">
            <a:extLst>
              <a:ext uri="{FF2B5EF4-FFF2-40B4-BE49-F238E27FC236}">
                <a16:creationId xmlns:a16="http://schemas.microsoft.com/office/drawing/2014/main" id="{F503972B-89A0-430B-BB37-B896BB36BD2F}"/>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312222" y="3538630"/>
            <a:ext cx="844161" cy="683298"/>
          </a:xfrm>
          <a:prstGeom prst="rect">
            <a:avLst/>
          </a:prstGeom>
        </p:spPr>
      </p:pic>
      <p:pic>
        <p:nvPicPr>
          <p:cNvPr id="40" name="Picture 39">
            <a:extLst>
              <a:ext uri="{FF2B5EF4-FFF2-40B4-BE49-F238E27FC236}">
                <a16:creationId xmlns:a16="http://schemas.microsoft.com/office/drawing/2014/main" id="{97781917-6862-4D26-BA64-F32CC430E00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130473" y="3553476"/>
            <a:ext cx="844161" cy="683298"/>
          </a:xfrm>
          <a:prstGeom prst="rect">
            <a:avLst/>
          </a:prstGeom>
        </p:spPr>
      </p:pic>
      <p:pic>
        <p:nvPicPr>
          <p:cNvPr id="41" name="Picture 40">
            <a:extLst>
              <a:ext uri="{FF2B5EF4-FFF2-40B4-BE49-F238E27FC236}">
                <a16:creationId xmlns:a16="http://schemas.microsoft.com/office/drawing/2014/main" id="{9DFA1702-96AD-4386-9D78-9DB1892C3162}"/>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949858" y="3554113"/>
            <a:ext cx="844161" cy="683298"/>
          </a:xfrm>
          <a:prstGeom prst="rect">
            <a:avLst/>
          </a:prstGeom>
        </p:spPr>
      </p:pic>
      <p:pic>
        <p:nvPicPr>
          <p:cNvPr id="46" name="Picture 45">
            <a:extLst>
              <a:ext uri="{FF2B5EF4-FFF2-40B4-BE49-F238E27FC236}">
                <a16:creationId xmlns:a16="http://schemas.microsoft.com/office/drawing/2014/main" id="{6E2802F9-B1F2-4AC4-8F74-E15AE9B500CD}"/>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743333" y="3545919"/>
            <a:ext cx="844161" cy="683298"/>
          </a:xfrm>
          <a:prstGeom prst="rect">
            <a:avLst/>
          </a:prstGeom>
        </p:spPr>
      </p:pic>
      <p:pic>
        <p:nvPicPr>
          <p:cNvPr id="49" name="Picture 48">
            <a:extLst>
              <a:ext uri="{FF2B5EF4-FFF2-40B4-BE49-F238E27FC236}">
                <a16:creationId xmlns:a16="http://schemas.microsoft.com/office/drawing/2014/main" id="{EF80407D-16E2-44A6-980C-0D0167742EC4}"/>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7536808" y="3561903"/>
            <a:ext cx="844161" cy="683298"/>
          </a:xfrm>
          <a:prstGeom prst="rect">
            <a:avLst/>
          </a:prstGeom>
        </p:spPr>
      </p:pic>
    </p:spTree>
    <p:extLst>
      <p:ext uri="{BB962C8B-B14F-4D97-AF65-F5344CB8AC3E}">
        <p14:creationId xmlns:p14="http://schemas.microsoft.com/office/powerpoint/2010/main" val="196156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1796606524"/>
              </p:ext>
            </p:extLst>
          </p:nvPr>
        </p:nvGraphicFramePr>
        <p:xfrm>
          <a:off x="2110220" y="4384698"/>
          <a:ext cx="9637749" cy="370840"/>
        </p:xfrm>
        <a:graphic>
          <a:graphicData uri="http://schemas.openxmlformats.org/drawingml/2006/table">
            <a:tbl>
              <a:tblPr firstRow="1" bandRow="1">
                <a:tableStyleId>{21E4AEA4-8DFA-4A89-87EB-49C32662AFE0}</a:tableStyleId>
              </a:tblPr>
              <a:tblGrid>
                <a:gridCol w="797367">
                  <a:extLst>
                    <a:ext uri="{9D8B030D-6E8A-4147-A177-3AD203B41FA5}">
                      <a16:colId xmlns:a16="http://schemas.microsoft.com/office/drawing/2014/main" val="4253593850"/>
                    </a:ext>
                  </a:extLst>
                </a:gridCol>
                <a:gridCol w="785973">
                  <a:extLst>
                    <a:ext uri="{9D8B030D-6E8A-4147-A177-3AD203B41FA5}">
                      <a16:colId xmlns:a16="http://schemas.microsoft.com/office/drawing/2014/main" val="2672392767"/>
                    </a:ext>
                  </a:extLst>
                </a:gridCol>
                <a:gridCol w="801384">
                  <a:extLst>
                    <a:ext uri="{9D8B030D-6E8A-4147-A177-3AD203B41FA5}">
                      <a16:colId xmlns:a16="http://schemas.microsoft.com/office/drawing/2014/main" val="799166594"/>
                    </a:ext>
                  </a:extLst>
                </a:gridCol>
                <a:gridCol w="816795">
                  <a:extLst>
                    <a:ext uri="{9D8B030D-6E8A-4147-A177-3AD203B41FA5}">
                      <a16:colId xmlns:a16="http://schemas.microsoft.com/office/drawing/2014/main" val="4240264922"/>
                    </a:ext>
                  </a:extLst>
                </a:gridCol>
                <a:gridCol w="791110">
                  <a:extLst>
                    <a:ext uri="{9D8B030D-6E8A-4147-A177-3AD203B41FA5}">
                      <a16:colId xmlns:a16="http://schemas.microsoft.com/office/drawing/2014/main" val="1157340392"/>
                    </a:ext>
                  </a:extLst>
                </a:gridCol>
                <a:gridCol w="832207">
                  <a:extLst>
                    <a:ext uri="{9D8B030D-6E8A-4147-A177-3AD203B41FA5}">
                      <a16:colId xmlns:a16="http://schemas.microsoft.com/office/drawing/2014/main" val="2946155740"/>
                    </a:ext>
                  </a:extLst>
                </a:gridCol>
                <a:gridCol w="852755">
                  <a:extLst>
                    <a:ext uri="{9D8B030D-6E8A-4147-A177-3AD203B41FA5}">
                      <a16:colId xmlns:a16="http://schemas.microsoft.com/office/drawing/2014/main" val="2012967558"/>
                    </a:ext>
                  </a:extLst>
                </a:gridCol>
                <a:gridCol w="832207">
                  <a:extLst>
                    <a:ext uri="{9D8B030D-6E8A-4147-A177-3AD203B41FA5}">
                      <a16:colId xmlns:a16="http://schemas.microsoft.com/office/drawing/2014/main" val="3925117198"/>
                    </a:ext>
                  </a:extLst>
                </a:gridCol>
                <a:gridCol w="863029">
                  <a:extLst>
                    <a:ext uri="{9D8B030D-6E8A-4147-A177-3AD203B41FA5}">
                      <a16:colId xmlns:a16="http://schemas.microsoft.com/office/drawing/2014/main" val="2870551716"/>
                    </a:ext>
                  </a:extLst>
                </a:gridCol>
                <a:gridCol w="1389259">
                  <a:extLst>
                    <a:ext uri="{9D8B030D-6E8A-4147-A177-3AD203B41FA5}">
                      <a16:colId xmlns:a16="http://schemas.microsoft.com/office/drawing/2014/main" val="3765943915"/>
                    </a:ext>
                  </a:extLst>
                </a:gridCol>
                <a:gridCol w="875663">
                  <a:extLst>
                    <a:ext uri="{9D8B030D-6E8A-4147-A177-3AD203B41FA5}">
                      <a16:colId xmlns:a16="http://schemas.microsoft.com/office/drawing/2014/main" val="1852260508"/>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37</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37</a:t>
            </a:r>
          </a:p>
          <a:p>
            <a:pPr algn="ctr"/>
            <a:r>
              <a:rPr lang="en-US" sz="2400" dirty="0"/>
              <a:t>-19</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34" name="Picture 33">
            <a:extLst>
              <a:ext uri="{FF2B5EF4-FFF2-40B4-BE49-F238E27FC236}">
                <a16:creationId xmlns:a16="http://schemas.microsoft.com/office/drawing/2014/main" id="{FFC8E977-6670-4F61-A702-37A3D4E3B41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519560" y="3173612"/>
            <a:ext cx="1202076" cy="1211086"/>
          </a:xfrm>
          <a:prstGeom prst="rect">
            <a:avLst/>
          </a:prstGeom>
        </p:spPr>
      </p:pic>
      <p:pic>
        <p:nvPicPr>
          <p:cNvPr id="35" name="Picture 34">
            <a:extLst>
              <a:ext uri="{FF2B5EF4-FFF2-40B4-BE49-F238E27FC236}">
                <a16:creationId xmlns:a16="http://schemas.microsoft.com/office/drawing/2014/main" id="{3F05F983-BA68-4260-9CF4-D56FF611EBD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987077" y="3511313"/>
            <a:ext cx="844161" cy="683298"/>
          </a:xfrm>
          <a:prstGeom prst="rect">
            <a:avLst/>
          </a:prstGeom>
        </p:spPr>
      </p:pic>
      <p:pic>
        <p:nvPicPr>
          <p:cNvPr id="42" name="Picture 41">
            <a:extLst>
              <a:ext uri="{FF2B5EF4-FFF2-40B4-BE49-F238E27FC236}">
                <a16:creationId xmlns:a16="http://schemas.microsoft.com/office/drawing/2014/main" id="{4BD8C2AA-83BA-4D49-B2BF-708C0FEBE011}"/>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7831237" y="3539567"/>
            <a:ext cx="844161" cy="683298"/>
          </a:xfrm>
          <a:prstGeom prst="rect">
            <a:avLst/>
          </a:prstGeom>
        </p:spPr>
      </p:pic>
      <p:pic>
        <p:nvPicPr>
          <p:cNvPr id="46" name="Picture 45">
            <a:extLst>
              <a:ext uri="{FF2B5EF4-FFF2-40B4-BE49-F238E27FC236}">
                <a16:creationId xmlns:a16="http://schemas.microsoft.com/office/drawing/2014/main" id="{7F684AAA-C1D1-41A9-AB92-3332EA208F2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8675399" y="3559002"/>
            <a:ext cx="844161" cy="683298"/>
          </a:xfrm>
          <a:prstGeom prst="rect">
            <a:avLst/>
          </a:prstGeom>
        </p:spPr>
      </p:pic>
      <p:pic>
        <p:nvPicPr>
          <p:cNvPr id="49" name="Picture 48">
            <a:extLst>
              <a:ext uri="{FF2B5EF4-FFF2-40B4-BE49-F238E27FC236}">
                <a16:creationId xmlns:a16="http://schemas.microsoft.com/office/drawing/2014/main" id="{A7CDD409-F8DB-4C81-965D-E947253C90F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514373" y="3486124"/>
            <a:ext cx="844161" cy="683298"/>
          </a:xfrm>
          <a:prstGeom prst="rect">
            <a:avLst/>
          </a:prstGeom>
        </p:spPr>
      </p:pic>
      <p:pic>
        <p:nvPicPr>
          <p:cNvPr id="50" name="Picture 49">
            <a:extLst>
              <a:ext uri="{FF2B5EF4-FFF2-40B4-BE49-F238E27FC236}">
                <a16:creationId xmlns:a16="http://schemas.microsoft.com/office/drawing/2014/main" id="{86D4EA1A-1830-4516-8DB2-41359768F94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322267" y="3486124"/>
            <a:ext cx="844161" cy="683298"/>
          </a:xfrm>
          <a:prstGeom prst="rect">
            <a:avLst/>
          </a:prstGeom>
        </p:spPr>
      </p:pic>
      <p:pic>
        <p:nvPicPr>
          <p:cNvPr id="51" name="Picture 50">
            <a:extLst>
              <a:ext uri="{FF2B5EF4-FFF2-40B4-BE49-F238E27FC236}">
                <a16:creationId xmlns:a16="http://schemas.microsoft.com/office/drawing/2014/main" id="{52991C05-6710-4374-A5F0-37C47AD5CAB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138530" y="3511313"/>
            <a:ext cx="844161" cy="683298"/>
          </a:xfrm>
          <a:prstGeom prst="rect">
            <a:avLst/>
          </a:prstGeom>
        </p:spPr>
      </p:pic>
      <p:pic>
        <p:nvPicPr>
          <p:cNvPr id="52" name="Picture 51">
            <a:extLst>
              <a:ext uri="{FF2B5EF4-FFF2-40B4-BE49-F238E27FC236}">
                <a16:creationId xmlns:a16="http://schemas.microsoft.com/office/drawing/2014/main" id="{7289456D-8008-4705-B52B-5F6D9163AC14}"/>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110220" y="3475929"/>
            <a:ext cx="844161" cy="683298"/>
          </a:xfrm>
          <a:prstGeom prst="rect">
            <a:avLst/>
          </a:prstGeom>
        </p:spPr>
      </p:pic>
      <p:pic>
        <p:nvPicPr>
          <p:cNvPr id="53" name="Picture 52">
            <a:extLst>
              <a:ext uri="{FF2B5EF4-FFF2-40B4-BE49-F238E27FC236}">
                <a16:creationId xmlns:a16="http://schemas.microsoft.com/office/drawing/2014/main" id="{8809E530-0E88-4FDA-9100-522818A7276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890216" y="3486124"/>
            <a:ext cx="844161" cy="683298"/>
          </a:xfrm>
          <a:prstGeom prst="rect">
            <a:avLst/>
          </a:prstGeom>
        </p:spPr>
      </p:pic>
      <p:pic>
        <p:nvPicPr>
          <p:cNvPr id="54" name="Picture 53">
            <a:extLst>
              <a:ext uri="{FF2B5EF4-FFF2-40B4-BE49-F238E27FC236}">
                <a16:creationId xmlns:a16="http://schemas.microsoft.com/office/drawing/2014/main" id="{691BC17A-1BB7-4B31-9B1E-5D85989A9B74}"/>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665826" y="3504635"/>
            <a:ext cx="844161" cy="683298"/>
          </a:xfrm>
          <a:prstGeom prst="rect">
            <a:avLst/>
          </a:prstGeom>
        </p:spPr>
      </p:pic>
    </p:spTree>
    <p:extLst>
      <p:ext uri="{BB962C8B-B14F-4D97-AF65-F5344CB8AC3E}">
        <p14:creationId xmlns:p14="http://schemas.microsoft.com/office/powerpoint/2010/main" val="406396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242299" y="154112"/>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3634346171"/>
              </p:ext>
            </p:extLst>
          </p:nvPr>
        </p:nvGraphicFramePr>
        <p:xfrm>
          <a:off x="612961" y="4384698"/>
          <a:ext cx="10847861" cy="370840"/>
        </p:xfrm>
        <a:graphic>
          <a:graphicData uri="http://schemas.openxmlformats.org/drawingml/2006/table">
            <a:tbl>
              <a:tblPr firstRow="1" bandRow="1">
                <a:tableStyleId>{21E4AEA4-8DFA-4A89-87EB-49C32662AFE0}</a:tableStyleId>
              </a:tblPr>
              <a:tblGrid>
                <a:gridCol w="958985">
                  <a:extLst>
                    <a:ext uri="{9D8B030D-6E8A-4147-A177-3AD203B41FA5}">
                      <a16:colId xmlns:a16="http://schemas.microsoft.com/office/drawing/2014/main" val="4253593850"/>
                    </a:ext>
                  </a:extLst>
                </a:gridCol>
                <a:gridCol w="868166">
                  <a:extLst>
                    <a:ext uri="{9D8B030D-6E8A-4147-A177-3AD203B41FA5}">
                      <a16:colId xmlns:a16="http://schemas.microsoft.com/office/drawing/2014/main" val="2672392767"/>
                    </a:ext>
                  </a:extLst>
                </a:gridCol>
                <a:gridCol w="888715">
                  <a:extLst>
                    <a:ext uri="{9D8B030D-6E8A-4147-A177-3AD203B41FA5}">
                      <a16:colId xmlns:a16="http://schemas.microsoft.com/office/drawing/2014/main" val="799166594"/>
                    </a:ext>
                  </a:extLst>
                </a:gridCol>
                <a:gridCol w="868166">
                  <a:extLst>
                    <a:ext uri="{9D8B030D-6E8A-4147-A177-3AD203B41FA5}">
                      <a16:colId xmlns:a16="http://schemas.microsoft.com/office/drawing/2014/main" val="4240264922"/>
                    </a:ext>
                  </a:extLst>
                </a:gridCol>
                <a:gridCol w="1196940">
                  <a:extLst>
                    <a:ext uri="{9D8B030D-6E8A-4147-A177-3AD203B41FA5}">
                      <a16:colId xmlns:a16="http://schemas.microsoft.com/office/drawing/2014/main" val="1157340392"/>
                    </a:ext>
                  </a:extLst>
                </a:gridCol>
                <a:gridCol w="1232898">
                  <a:extLst>
                    <a:ext uri="{9D8B030D-6E8A-4147-A177-3AD203B41FA5}">
                      <a16:colId xmlns:a16="http://schemas.microsoft.com/office/drawing/2014/main" val="32535309"/>
                    </a:ext>
                  </a:extLst>
                </a:gridCol>
                <a:gridCol w="1238036">
                  <a:extLst>
                    <a:ext uri="{9D8B030D-6E8A-4147-A177-3AD203B41FA5}">
                      <a16:colId xmlns:a16="http://schemas.microsoft.com/office/drawing/2014/main" val="3680376183"/>
                    </a:ext>
                  </a:extLst>
                </a:gridCol>
                <a:gridCol w="1207214">
                  <a:extLst>
                    <a:ext uri="{9D8B030D-6E8A-4147-A177-3AD203B41FA5}">
                      <a16:colId xmlns:a16="http://schemas.microsoft.com/office/drawing/2014/main" val="1869935108"/>
                    </a:ext>
                  </a:extLst>
                </a:gridCol>
                <a:gridCol w="1474341">
                  <a:extLst>
                    <a:ext uri="{9D8B030D-6E8A-4147-A177-3AD203B41FA5}">
                      <a16:colId xmlns:a16="http://schemas.microsoft.com/office/drawing/2014/main" val="1438476669"/>
                    </a:ext>
                  </a:extLst>
                </a:gridCol>
                <a:gridCol w="914400">
                  <a:extLst>
                    <a:ext uri="{9D8B030D-6E8A-4147-A177-3AD203B41FA5}">
                      <a16:colId xmlns:a16="http://schemas.microsoft.com/office/drawing/2014/main" val="1250811615"/>
                    </a:ext>
                  </a:extLst>
                </a:gridCol>
              </a:tblGrid>
              <a:tr h="370840">
                <a:tc>
                  <a:txBody>
                    <a:bodyPr/>
                    <a:lstStyle/>
                    <a:p>
                      <a:pPr algn="ct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92</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7C13E8AA-0E6E-450C-90B6-C3A822E44F87}"/>
              </a:ext>
            </a:extLst>
          </p:cNvPr>
          <p:cNvGrpSpPr/>
          <p:nvPr/>
        </p:nvGrpSpPr>
        <p:grpSpPr>
          <a:xfrm>
            <a:off x="563377" y="178150"/>
            <a:ext cx="10936840" cy="4092094"/>
            <a:chOff x="585627" y="156270"/>
            <a:chExt cx="10936840" cy="4092094"/>
          </a:xfrm>
        </p:grpSpPr>
        <p:cxnSp>
          <p:nvCxnSpPr>
            <p:cNvPr id="5" name="Straight Connector 4">
              <a:extLst>
                <a:ext uri="{FF2B5EF4-FFF2-40B4-BE49-F238E27FC236}">
                  <a16:creationId xmlns:a16="http://schemas.microsoft.com/office/drawing/2014/main" id="{8DB697C3-05C1-4AA9-8ED6-DCFE1CB720C5}"/>
                </a:ext>
              </a:extLst>
            </p:cNvPr>
            <p:cNvCxnSpPr/>
            <p:nvPr/>
          </p:nvCxnSpPr>
          <p:spPr>
            <a:xfrm>
              <a:off x="585627" y="4191856"/>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315482" y="1453793"/>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511775" y="156270"/>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92</a:t>
              </a:r>
            </a:p>
            <a:p>
              <a:pPr algn="ctr"/>
              <a:r>
                <a:rPr lang="en-US" sz="2400" dirty="0"/>
                <a:t>-54</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486454" y="1453793"/>
              <a:ext cx="909263" cy="0"/>
            </a:xfrm>
            <a:prstGeom prst="line">
              <a:avLst/>
            </a:prstGeom>
            <a:ln w="19050"/>
          </p:spPr>
          <p:style>
            <a:lnRef idx="1">
              <a:schemeClr val="dk1"/>
            </a:lnRef>
            <a:fillRef idx="0">
              <a:schemeClr val="dk1"/>
            </a:fillRef>
            <a:effectRef idx="0">
              <a:schemeClr val="dk1"/>
            </a:effectRef>
            <a:fontRef idx="minor">
              <a:schemeClr val="tx1"/>
            </a:fontRef>
          </p:style>
        </p:cxnSp>
      </p:grpSp>
      <p:pic>
        <p:nvPicPr>
          <p:cNvPr id="8" name="Picture 7">
            <a:extLst>
              <a:ext uri="{FF2B5EF4-FFF2-40B4-BE49-F238E27FC236}">
                <a16:creationId xmlns:a16="http://schemas.microsoft.com/office/drawing/2014/main" id="{B2EF0ED2-9599-4BB6-A9F0-BCB1A2612A8A}"/>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042136" y="3217372"/>
            <a:ext cx="1202076" cy="1211086"/>
          </a:xfrm>
          <a:prstGeom prst="rect">
            <a:avLst/>
          </a:prstGeom>
        </p:spPr>
      </p:pic>
      <p:pic>
        <p:nvPicPr>
          <p:cNvPr id="38" name="Picture 37">
            <a:extLst>
              <a:ext uri="{FF2B5EF4-FFF2-40B4-BE49-F238E27FC236}">
                <a16:creationId xmlns:a16="http://schemas.microsoft.com/office/drawing/2014/main" id="{6ADCE4A1-DCAF-4180-A4AE-CB15F3C8985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4200478" y="3201655"/>
            <a:ext cx="1202076" cy="1211086"/>
          </a:xfrm>
          <a:prstGeom prst="rect">
            <a:avLst/>
          </a:prstGeom>
        </p:spPr>
      </p:pic>
      <p:pic>
        <p:nvPicPr>
          <p:cNvPr id="43" name="Picture 42">
            <a:extLst>
              <a:ext uri="{FF2B5EF4-FFF2-40B4-BE49-F238E27FC236}">
                <a16:creationId xmlns:a16="http://schemas.microsoft.com/office/drawing/2014/main" id="{747F7AF0-3F51-477A-8EA6-8C045CACAD48}"/>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863166" y="3219761"/>
            <a:ext cx="1202076" cy="1211086"/>
          </a:xfrm>
          <a:prstGeom prst="rect">
            <a:avLst/>
          </a:prstGeom>
        </p:spPr>
      </p:pic>
      <p:pic>
        <p:nvPicPr>
          <p:cNvPr id="45" name="Picture 44">
            <a:extLst>
              <a:ext uri="{FF2B5EF4-FFF2-40B4-BE49-F238E27FC236}">
                <a16:creationId xmlns:a16="http://schemas.microsoft.com/office/drawing/2014/main" id="{ED78FA62-4194-41D7-AD24-EF46BF4D5C69}"/>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6623450" y="3214523"/>
            <a:ext cx="1202076" cy="1211086"/>
          </a:xfrm>
          <a:prstGeom prst="rect">
            <a:avLst/>
          </a:prstGeom>
        </p:spPr>
      </p:pic>
      <p:pic>
        <p:nvPicPr>
          <p:cNvPr id="46" name="Picture 45">
            <a:extLst>
              <a:ext uri="{FF2B5EF4-FFF2-40B4-BE49-F238E27FC236}">
                <a16:creationId xmlns:a16="http://schemas.microsoft.com/office/drawing/2014/main" id="{058C8B89-6A4D-4A2E-9A93-A1F249098A9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5421374" y="3201655"/>
            <a:ext cx="1202076" cy="1211086"/>
          </a:xfrm>
          <a:prstGeom prst="rect">
            <a:avLst/>
          </a:prstGeom>
        </p:spPr>
      </p:pic>
      <p:pic>
        <p:nvPicPr>
          <p:cNvPr id="9" name="Picture 8">
            <a:extLst>
              <a:ext uri="{FF2B5EF4-FFF2-40B4-BE49-F238E27FC236}">
                <a16:creationId xmlns:a16="http://schemas.microsoft.com/office/drawing/2014/main" id="{884927D3-B9C3-4432-8583-3D7BA5D2C4DF}"/>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398243" y="3586946"/>
            <a:ext cx="844161" cy="683298"/>
          </a:xfrm>
          <a:prstGeom prst="rect">
            <a:avLst/>
          </a:prstGeom>
        </p:spPr>
      </p:pic>
      <p:pic>
        <p:nvPicPr>
          <p:cNvPr id="47" name="Picture 46">
            <a:extLst>
              <a:ext uri="{FF2B5EF4-FFF2-40B4-BE49-F238E27FC236}">
                <a16:creationId xmlns:a16="http://schemas.microsoft.com/office/drawing/2014/main" id="{A585CF9E-23AC-47B1-BEED-E90CBEBD403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76450" y="3582774"/>
            <a:ext cx="844161" cy="683298"/>
          </a:xfrm>
          <a:prstGeom prst="rect">
            <a:avLst/>
          </a:prstGeom>
        </p:spPr>
      </p:pic>
      <p:pic>
        <p:nvPicPr>
          <p:cNvPr id="50" name="Picture 49">
            <a:extLst>
              <a:ext uri="{FF2B5EF4-FFF2-40B4-BE49-F238E27FC236}">
                <a16:creationId xmlns:a16="http://schemas.microsoft.com/office/drawing/2014/main" id="{BA617516-7AFE-4F64-9C0D-4B9B9A4F6DD2}"/>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1633683" y="3586946"/>
            <a:ext cx="844161" cy="683298"/>
          </a:xfrm>
          <a:prstGeom prst="rect">
            <a:avLst/>
          </a:prstGeom>
        </p:spPr>
      </p:pic>
      <p:pic>
        <p:nvPicPr>
          <p:cNvPr id="51" name="Picture 50">
            <a:extLst>
              <a:ext uri="{FF2B5EF4-FFF2-40B4-BE49-F238E27FC236}">
                <a16:creationId xmlns:a16="http://schemas.microsoft.com/office/drawing/2014/main" id="{E891C91B-A315-47A7-A868-DD89E7A43CC1}"/>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561787" y="3586946"/>
            <a:ext cx="844161" cy="683298"/>
          </a:xfrm>
          <a:prstGeom prst="rect">
            <a:avLst/>
          </a:prstGeom>
        </p:spPr>
      </p:pic>
    </p:spTree>
    <p:extLst>
      <p:ext uri="{BB962C8B-B14F-4D97-AF65-F5344CB8AC3E}">
        <p14:creationId xmlns:p14="http://schemas.microsoft.com/office/powerpoint/2010/main" val="1123339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2939414517"/>
              </p:ext>
            </p:extLst>
          </p:nvPr>
        </p:nvGraphicFramePr>
        <p:xfrm>
          <a:off x="6450636" y="4426592"/>
          <a:ext cx="5263857" cy="370840"/>
        </p:xfrm>
        <a:graphic>
          <a:graphicData uri="http://schemas.openxmlformats.org/drawingml/2006/table">
            <a:tbl>
              <a:tblPr firstRow="1" bandRow="1">
                <a:tableStyleId>{21E4AEA4-8DFA-4A89-87EB-49C32662AFE0}</a:tableStyleId>
              </a:tblPr>
              <a:tblGrid>
                <a:gridCol w="921072">
                  <a:extLst>
                    <a:ext uri="{9D8B030D-6E8A-4147-A177-3AD203B41FA5}">
                      <a16:colId xmlns:a16="http://schemas.microsoft.com/office/drawing/2014/main" val="4253593850"/>
                    </a:ext>
                  </a:extLst>
                </a:gridCol>
                <a:gridCol w="909263">
                  <a:extLst>
                    <a:ext uri="{9D8B030D-6E8A-4147-A177-3AD203B41FA5}">
                      <a16:colId xmlns:a16="http://schemas.microsoft.com/office/drawing/2014/main" val="2672392767"/>
                    </a:ext>
                  </a:extLst>
                </a:gridCol>
                <a:gridCol w="1317046">
                  <a:extLst>
                    <a:ext uri="{9D8B030D-6E8A-4147-A177-3AD203B41FA5}">
                      <a16:colId xmlns:a16="http://schemas.microsoft.com/office/drawing/2014/main" val="799166594"/>
                    </a:ext>
                  </a:extLst>
                </a:gridCol>
                <a:gridCol w="1058238">
                  <a:extLst>
                    <a:ext uri="{9D8B030D-6E8A-4147-A177-3AD203B41FA5}">
                      <a16:colId xmlns:a16="http://schemas.microsoft.com/office/drawing/2014/main" val="4240264922"/>
                    </a:ext>
                  </a:extLst>
                </a:gridCol>
                <a:gridCol w="1058238">
                  <a:extLst>
                    <a:ext uri="{9D8B030D-6E8A-4147-A177-3AD203B41FA5}">
                      <a16:colId xmlns:a16="http://schemas.microsoft.com/office/drawing/2014/main" val="115734039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31</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31</a:t>
            </a:r>
          </a:p>
          <a:p>
            <a:pPr algn="ctr"/>
            <a:r>
              <a:rPr lang="en-US" sz="2400" dirty="0"/>
              <a:t>-22</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18" name="Picture 17">
            <a:extLst>
              <a:ext uri="{FF2B5EF4-FFF2-40B4-BE49-F238E27FC236}">
                <a16:creationId xmlns:a16="http://schemas.microsoft.com/office/drawing/2014/main" id="{00B2B65F-E771-47AE-AFBB-109266DB13F6}"/>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483601" y="3215506"/>
            <a:ext cx="1202076" cy="1211086"/>
          </a:xfrm>
          <a:prstGeom prst="rect">
            <a:avLst/>
          </a:prstGeom>
        </p:spPr>
      </p:pic>
      <p:pic>
        <p:nvPicPr>
          <p:cNvPr id="19" name="Picture 18">
            <a:extLst>
              <a:ext uri="{FF2B5EF4-FFF2-40B4-BE49-F238E27FC236}">
                <a16:creationId xmlns:a16="http://schemas.microsoft.com/office/drawing/2014/main" id="{923A8C10-36DB-4E3E-8CF8-D69D7CB743D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529944" y="3563697"/>
            <a:ext cx="844161" cy="683298"/>
          </a:xfrm>
          <a:prstGeom prst="rect">
            <a:avLst/>
          </a:prstGeom>
        </p:spPr>
      </p:pic>
      <p:pic>
        <p:nvPicPr>
          <p:cNvPr id="21" name="Picture 20">
            <a:extLst>
              <a:ext uri="{FF2B5EF4-FFF2-40B4-BE49-F238E27FC236}">
                <a16:creationId xmlns:a16="http://schemas.microsoft.com/office/drawing/2014/main" id="{9BF78970-BA39-41F1-81EE-33BF7C1E671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284000" y="3206550"/>
            <a:ext cx="1202076" cy="1211086"/>
          </a:xfrm>
          <a:prstGeom prst="rect">
            <a:avLst/>
          </a:prstGeom>
        </p:spPr>
      </p:pic>
      <p:pic>
        <p:nvPicPr>
          <p:cNvPr id="22" name="Picture 21">
            <a:extLst>
              <a:ext uri="{FF2B5EF4-FFF2-40B4-BE49-F238E27FC236}">
                <a16:creationId xmlns:a16="http://schemas.microsoft.com/office/drawing/2014/main" id="{FD6DD9D0-99E2-4C5E-B234-9DAE335EACC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7410683" y="3573950"/>
            <a:ext cx="844161" cy="683298"/>
          </a:xfrm>
          <a:prstGeom prst="rect">
            <a:avLst/>
          </a:prstGeom>
        </p:spPr>
      </p:pic>
    </p:spTree>
    <p:extLst>
      <p:ext uri="{BB962C8B-B14F-4D97-AF65-F5344CB8AC3E}">
        <p14:creationId xmlns:p14="http://schemas.microsoft.com/office/powerpoint/2010/main" val="205486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1083109302"/>
              </p:ext>
            </p:extLst>
          </p:nvPr>
        </p:nvGraphicFramePr>
        <p:xfrm>
          <a:off x="612966" y="4384698"/>
          <a:ext cx="11106925" cy="370840"/>
        </p:xfrm>
        <a:graphic>
          <a:graphicData uri="http://schemas.openxmlformats.org/drawingml/2006/table">
            <a:tbl>
              <a:tblPr firstRow="1" bandRow="1">
                <a:tableStyleId>{21E4AEA4-8DFA-4A89-87EB-49C32662AFE0}</a:tableStyleId>
              </a:tblPr>
              <a:tblGrid>
                <a:gridCol w="842931">
                  <a:extLst>
                    <a:ext uri="{9D8B030D-6E8A-4147-A177-3AD203B41FA5}">
                      <a16:colId xmlns:a16="http://schemas.microsoft.com/office/drawing/2014/main" val="4253593850"/>
                    </a:ext>
                  </a:extLst>
                </a:gridCol>
                <a:gridCol w="842931">
                  <a:extLst>
                    <a:ext uri="{9D8B030D-6E8A-4147-A177-3AD203B41FA5}">
                      <a16:colId xmlns:a16="http://schemas.microsoft.com/office/drawing/2014/main" val="2672392767"/>
                    </a:ext>
                  </a:extLst>
                </a:gridCol>
                <a:gridCol w="747460">
                  <a:extLst>
                    <a:ext uri="{9D8B030D-6E8A-4147-A177-3AD203B41FA5}">
                      <a16:colId xmlns:a16="http://schemas.microsoft.com/office/drawing/2014/main" val="799166594"/>
                    </a:ext>
                  </a:extLst>
                </a:gridCol>
                <a:gridCol w="796247">
                  <a:extLst>
                    <a:ext uri="{9D8B030D-6E8A-4147-A177-3AD203B41FA5}">
                      <a16:colId xmlns:a16="http://schemas.microsoft.com/office/drawing/2014/main" val="4240264922"/>
                    </a:ext>
                  </a:extLst>
                </a:gridCol>
                <a:gridCol w="791110">
                  <a:extLst>
                    <a:ext uri="{9D8B030D-6E8A-4147-A177-3AD203B41FA5}">
                      <a16:colId xmlns:a16="http://schemas.microsoft.com/office/drawing/2014/main" val="1157340392"/>
                    </a:ext>
                  </a:extLst>
                </a:gridCol>
                <a:gridCol w="796247">
                  <a:extLst>
                    <a:ext uri="{9D8B030D-6E8A-4147-A177-3AD203B41FA5}">
                      <a16:colId xmlns:a16="http://schemas.microsoft.com/office/drawing/2014/main" val="2012967558"/>
                    </a:ext>
                  </a:extLst>
                </a:gridCol>
                <a:gridCol w="791110">
                  <a:extLst>
                    <a:ext uri="{9D8B030D-6E8A-4147-A177-3AD203B41FA5}">
                      <a16:colId xmlns:a16="http://schemas.microsoft.com/office/drawing/2014/main" val="3925117198"/>
                    </a:ext>
                  </a:extLst>
                </a:gridCol>
                <a:gridCol w="1186665">
                  <a:extLst>
                    <a:ext uri="{9D8B030D-6E8A-4147-A177-3AD203B41FA5}">
                      <a16:colId xmlns:a16="http://schemas.microsoft.com/office/drawing/2014/main" val="2870551716"/>
                    </a:ext>
                  </a:extLst>
                </a:gridCol>
                <a:gridCol w="1227762">
                  <a:extLst>
                    <a:ext uri="{9D8B030D-6E8A-4147-A177-3AD203B41FA5}">
                      <a16:colId xmlns:a16="http://schemas.microsoft.com/office/drawing/2014/main" val="3765943915"/>
                    </a:ext>
                  </a:extLst>
                </a:gridCol>
                <a:gridCol w="1212351">
                  <a:extLst>
                    <a:ext uri="{9D8B030D-6E8A-4147-A177-3AD203B41FA5}">
                      <a16:colId xmlns:a16="http://schemas.microsoft.com/office/drawing/2014/main" val="1852260508"/>
                    </a:ext>
                  </a:extLst>
                </a:gridCol>
                <a:gridCol w="1232899">
                  <a:extLst>
                    <a:ext uri="{9D8B030D-6E8A-4147-A177-3AD203B41FA5}">
                      <a16:colId xmlns:a16="http://schemas.microsoft.com/office/drawing/2014/main" val="1991747133"/>
                    </a:ext>
                  </a:extLst>
                </a:gridCol>
                <a:gridCol w="639212">
                  <a:extLst>
                    <a:ext uri="{9D8B030D-6E8A-4147-A177-3AD203B41FA5}">
                      <a16:colId xmlns:a16="http://schemas.microsoft.com/office/drawing/2014/main" val="2067242032"/>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86</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86</a:t>
            </a:r>
          </a:p>
          <a:p>
            <a:pPr algn="ctr"/>
            <a:r>
              <a:rPr lang="en-US" sz="2400" dirty="0"/>
              <a:t>-47</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38" name="Picture 37">
            <a:extLst>
              <a:ext uri="{FF2B5EF4-FFF2-40B4-BE49-F238E27FC236}">
                <a16:creationId xmlns:a16="http://schemas.microsoft.com/office/drawing/2014/main" id="{BCE83B8C-6EC2-4EF8-8D6D-F7EC835FA2F4}"/>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409789" y="3132700"/>
            <a:ext cx="1202076" cy="1211086"/>
          </a:xfrm>
          <a:prstGeom prst="rect">
            <a:avLst/>
          </a:prstGeom>
        </p:spPr>
      </p:pic>
      <p:pic>
        <p:nvPicPr>
          <p:cNvPr id="39" name="Picture 38">
            <a:extLst>
              <a:ext uri="{FF2B5EF4-FFF2-40B4-BE49-F238E27FC236}">
                <a16:creationId xmlns:a16="http://schemas.microsoft.com/office/drawing/2014/main" id="{CB2E06AF-F2AF-4D20-811A-9C92109069A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846433" y="3507545"/>
            <a:ext cx="844161" cy="683298"/>
          </a:xfrm>
          <a:prstGeom prst="rect">
            <a:avLst/>
          </a:prstGeom>
        </p:spPr>
      </p:pic>
      <p:pic>
        <p:nvPicPr>
          <p:cNvPr id="40" name="Picture 39">
            <a:extLst>
              <a:ext uri="{FF2B5EF4-FFF2-40B4-BE49-F238E27FC236}">
                <a16:creationId xmlns:a16="http://schemas.microsoft.com/office/drawing/2014/main" id="{98B42201-7B20-470A-9515-DB938BD31DA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882162" y="3181318"/>
            <a:ext cx="1202076" cy="1211086"/>
          </a:xfrm>
          <a:prstGeom prst="rect">
            <a:avLst/>
          </a:prstGeom>
        </p:spPr>
      </p:pic>
      <p:pic>
        <p:nvPicPr>
          <p:cNvPr id="41" name="Picture 40">
            <a:extLst>
              <a:ext uri="{FF2B5EF4-FFF2-40B4-BE49-F238E27FC236}">
                <a16:creationId xmlns:a16="http://schemas.microsoft.com/office/drawing/2014/main" id="{E592F565-BE4B-4897-98A8-6869D7EBAAD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616047" y="3167207"/>
            <a:ext cx="1202076" cy="1211086"/>
          </a:xfrm>
          <a:prstGeom prst="rect">
            <a:avLst/>
          </a:prstGeom>
        </p:spPr>
      </p:pic>
      <p:pic>
        <p:nvPicPr>
          <p:cNvPr id="46" name="Picture 45">
            <a:extLst>
              <a:ext uri="{FF2B5EF4-FFF2-40B4-BE49-F238E27FC236}">
                <a16:creationId xmlns:a16="http://schemas.microsoft.com/office/drawing/2014/main" id="{405CDD2C-F2A8-4112-8507-DFC866B06C2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6220539" y="3132700"/>
            <a:ext cx="1202076" cy="1211086"/>
          </a:xfrm>
          <a:prstGeom prst="rect">
            <a:avLst/>
          </a:prstGeom>
        </p:spPr>
      </p:pic>
      <p:pic>
        <p:nvPicPr>
          <p:cNvPr id="49" name="Picture 48">
            <a:extLst>
              <a:ext uri="{FF2B5EF4-FFF2-40B4-BE49-F238E27FC236}">
                <a16:creationId xmlns:a16="http://schemas.microsoft.com/office/drawing/2014/main" id="{28A03F59-5512-4B36-B49D-C445ACF69BA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635582" y="3511313"/>
            <a:ext cx="844161" cy="683298"/>
          </a:xfrm>
          <a:prstGeom prst="rect">
            <a:avLst/>
          </a:prstGeom>
        </p:spPr>
      </p:pic>
      <p:pic>
        <p:nvPicPr>
          <p:cNvPr id="52" name="Picture 51">
            <a:extLst>
              <a:ext uri="{FF2B5EF4-FFF2-40B4-BE49-F238E27FC236}">
                <a16:creationId xmlns:a16="http://schemas.microsoft.com/office/drawing/2014/main" id="{94779A7B-3526-4D84-B467-8A3E295A6658}"/>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459302" y="3511313"/>
            <a:ext cx="844161" cy="683298"/>
          </a:xfrm>
          <a:prstGeom prst="rect">
            <a:avLst/>
          </a:prstGeom>
        </p:spPr>
      </p:pic>
      <p:pic>
        <p:nvPicPr>
          <p:cNvPr id="53" name="Picture 52">
            <a:extLst>
              <a:ext uri="{FF2B5EF4-FFF2-40B4-BE49-F238E27FC236}">
                <a16:creationId xmlns:a16="http://schemas.microsoft.com/office/drawing/2014/main" id="{C9DB9A9F-2DB2-4D51-93AF-E6B48D2A777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057284" y="3507545"/>
            <a:ext cx="844161" cy="683298"/>
          </a:xfrm>
          <a:prstGeom prst="rect">
            <a:avLst/>
          </a:prstGeom>
        </p:spPr>
      </p:pic>
      <p:pic>
        <p:nvPicPr>
          <p:cNvPr id="54" name="Picture 53">
            <a:extLst>
              <a:ext uri="{FF2B5EF4-FFF2-40B4-BE49-F238E27FC236}">
                <a16:creationId xmlns:a16="http://schemas.microsoft.com/office/drawing/2014/main" id="{B46B65CD-FCBD-45A1-B01B-021CAA139B25}"/>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240629" y="3507545"/>
            <a:ext cx="844161" cy="683298"/>
          </a:xfrm>
          <a:prstGeom prst="rect">
            <a:avLst/>
          </a:prstGeom>
        </p:spPr>
      </p:pic>
      <p:pic>
        <p:nvPicPr>
          <p:cNvPr id="57" name="Picture 56">
            <a:extLst>
              <a:ext uri="{FF2B5EF4-FFF2-40B4-BE49-F238E27FC236}">
                <a16:creationId xmlns:a16="http://schemas.microsoft.com/office/drawing/2014/main" id="{982709AB-DAD2-435F-AED8-D59638C468C0}"/>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12966" y="3507545"/>
            <a:ext cx="844161" cy="683298"/>
          </a:xfrm>
          <a:prstGeom prst="rect">
            <a:avLst/>
          </a:prstGeom>
        </p:spPr>
      </p:pic>
      <p:pic>
        <p:nvPicPr>
          <p:cNvPr id="58" name="Picture 57">
            <a:extLst>
              <a:ext uri="{FF2B5EF4-FFF2-40B4-BE49-F238E27FC236}">
                <a16:creationId xmlns:a16="http://schemas.microsoft.com/office/drawing/2014/main" id="{89F40FA2-2797-4339-987A-A8CDA630A34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1419400" y="3507545"/>
            <a:ext cx="844161" cy="683298"/>
          </a:xfrm>
          <a:prstGeom prst="rect">
            <a:avLst/>
          </a:prstGeom>
        </p:spPr>
      </p:pic>
    </p:spTree>
    <p:extLst>
      <p:ext uri="{BB962C8B-B14F-4D97-AF65-F5344CB8AC3E}">
        <p14:creationId xmlns:p14="http://schemas.microsoft.com/office/powerpoint/2010/main" val="177311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2722052584"/>
              </p:ext>
            </p:extLst>
          </p:nvPr>
        </p:nvGraphicFramePr>
        <p:xfrm>
          <a:off x="612966" y="4384698"/>
          <a:ext cx="8538687" cy="370840"/>
        </p:xfrm>
        <a:graphic>
          <a:graphicData uri="http://schemas.openxmlformats.org/drawingml/2006/table">
            <a:tbl>
              <a:tblPr firstRow="1" bandRow="1">
                <a:tableStyleId>{21E4AEA4-8DFA-4A89-87EB-49C32662AFE0}</a:tableStyleId>
              </a:tblPr>
              <a:tblGrid>
                <a:gridCol w="827124">
                  <a:extLst>
                    <a:ext uri="{9D8B030D-6E8A-4147-A177-3AD203B41FA5}">
                      <a16:colId xmlns:a16="http://schemas.microsoft.com/office/drawing/2014/main" val="4253593850"/>
                    </a:ext>
                  </a:extLst>
                </a:gridCol>
                <a:gridCol w="962288">
                  <a:extLst>
                    <a:ext uri="{9D8B030D-6E8A-4147-A177-3AD203B41FA5}">
                      <a16:colId xmlns:a16="http://schemas.microsoft.com/office/drawing/2014/main" val="2672392767"/>
                    </a:ext>
                  </a:extLst>
                </a:gridCol>
                <a:gridCol w="756715">
                  <a:extLst>
                    <a:ext uri="{9D8B030D-6E8A-4147-A177-3AD203B41FA5}">
                      <a16:colId xmlns:a16="http://schemas.microsoft.com/office/drawing/2014/main" val="799166594"/>
                    </a:ext>
                  </a:extLst>
                </a:gridCol>
                <a:gridCol w="856080">
                  <a:extLst>
                    <a:ext uri="{9D8B030D-6E8A-4147-A177-3AD203B41FA5}">
                      <a16:colId xmlns:a16="http://schemas.microsoft.com/office/drawing/2014/main" val="4240264922"/>
                    </a:ext>
                  </a:extLst>
                </a:gridCol>
                <a:gridCol w="731394">
                  <a:extLst>
                    <a:ext uri="{9D8B030D-6E8A-4147-A177-3AD203B41FA5}">
                      <a16:colId xmlns:a16="http://schemas.microsoft.com/office/drawing/2014/main" val="1157340392"/>
                    </a:ext>
                  </a:extLst>
                </a:gridCol>
                <a:gridCol w="980766">
                  <a:extLst>
                    <a:ext uri="{9D8B030D-6E8A-4147-A177-3AD203B41FA5}">
                      <a16:colId xmlns:a16="http://schemas.microsoft.com/office/drawing/2014/main" val="2946155740"/>
                    </a:ext>
                  </a:extLst>
                </a:gridCol>
                <a:gridCol w="856080">
                  <a:extLst>
                    <a:ext uri="{9D8B030D-6E8A-4147-A177-3AD203B41FA5}">
                      <a16:colId xmlns:a16="http://schemas.microsoft.com/office/drawing/2014/main" val="2012967558"/>
                    </a:ext>
                  </a:extLst>
                </a:gridCol>
                <a:gridCol w="856080">
                  <a:extLst>
                    <a:ext uri="{9D8B030D-6E8A-4147-A177-3AD203B41FA5}">
                      <a16:colId xmlns:a16="http://schemas.microsoft.com/office/drawing/2014/main" val="3925117198"/>
                    </a:ext>
                  </a:extLst>
                </a:gridCol>
                <a:gridCol w="856080">
                  <a:extLst>
                    <a:ext uri="{9D8B030D-6E8A-4147-A177-3AD203B41FA5}">
                      <a16:colId xmlns:a16="http://schemas.microsoft.com/office/drawing/2014/main" val="2870551716"/>
                    </a:ext>
                  </a:extLst>
                </a:gridCol>
                <a:gridCol w="856080">
                  <a:extLst>
                    <a:ext uri="{9D8B030D-6E8A-4147-A177-3AD203B41FA5}">
                      <a16:colId xmlns:a16="http://schemas.microsoft.com/office/drawing/2014/main" val="376594391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26</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26</a:t>
            </a:r>
          </a:p>
          <a:p>
            <a:pPr algn="ctr"/>
            <a:r>
              <a:rPr lang="en-US" sz="2400" dirty="0"/>
              <a:t>-18</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27" name="Picture 26">
            <a:extLst>
              <a:ext uri="{FF2B5EF4-FFF2-40B4-BE49-F238E27FC236}">
                <a16:creationId xmlns:a16="http://schemas.microsoft.com/office/drawing/2014/main" id="{54E3C746-4530-454D-9952-E30FA7B5335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429373" y="3106823"/>
            <a:ext cx="1202076" cy="1211086"/>
          </a:xfrm>
          <a:prstGeom prst="rect">
            <a:avLst/>
          </a:prstGeom>
        </p:spPr>
      </p:pic>
      <p:pic>
        <p:nvPicPr>
          <p:cNvPr id="28" name="Picture 27">
            <a:extLst>
              <a:ext uri="{FF2B5EF4-FFF2-40B4-BE49-F238E27FC236}">
                <a16:creationId xmlns:a16="http://schemas.microsoft.com/office/drawing/2014/main" id="{6C50D755-A468-477B-9890-2C54E88EA82D}"/>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638412" y="3511313"/>
            <a:ext cx="844161" cy="683298"/>
          </a:xfrm>
          <a:prstGeom prst="rect">
            <a:avLst/>
          </a:prstGeom>
        </p:spPr>
      </p:pic>
      <p:pic>
        <p:nvPicPr>
          <p:cNvPr id="34" name="Picture 33">
            <a:extLst>
              <a:ext uri="{FF2B5EF4-FFF2-40B4-BE49-F238E27FC236}">
                <a16:creationId xmlns:a16="http://schemas.microsoft.com/office/drawing/2014/main" id="{EFABBCB3-5BBC-4BE2-AEA8-16AE6204840C}"/>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785371" y="3511313"/>
            <a:ext cx="844161" cy="683298"/>
          </a:xfrm>
          <a:prstGeom prst="rect">
            <a:avLst/>
          </a:prstGeom>
        </p:spPr>
      </p:pic>
      <p:pic>
        <p:nvPicPr>
          <p:cNvPr id="35" name="Picture 34">
            <a:extLst>
              <a:ext uri="{FF2B5EF4-FFF2-40B4-BE49-F238E27FC236}">
                <a16:creationId xmlns:a16="http://schemas.microsoft.com/office/drawing/2014/main" id="{C7C16A6A-5230-4C28-A11F-B4C205A8FC2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985530" y="3502155"/>
            <a:ext cx="844161" cy="683298"/>
          </a:xfrm>
          <a:prstGeom prst="rect">
            <a:avLst/>
          </a:prstGeom>
        </p:spPr>
      </p:pic>
      <p:pic>
        <p:nvPicPr>
          <p:cNvPr id="40" name="Picture 39">
            <a:extLst>
              <a:ext uri="{FF2B5EF4-FFF2-40B4-BE49-F238E27FC236}">
                <a16:creationId xmlns:a16="http://schemas.microsoft.com/office/drawing/2014/main" id="{258DE3AF-048F-423C-BAC5-3DCA257FE59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141369" y="3504816"/>
            <a:ext cx="844161" cy="683298"/>
          </a:xfrm>
          <a:prstGeom prst="rect">
            <a:avLst/>
          </a:prstGeom>
        </p:spPr>
      </p:pic>
      <p:pic>
        <p:nvPicPr>
          <p:cNvPr id="41" name="Picture 40">
            <a:extLst>
              <a:ext uri="{FF2B5EF4-FFF2-40B4-BE49-F238E27FC236}">
                <a16:creationId xmlns:a16="http://schemas.microsoft.com/office/drawing/2014/main" id="{5D62D5E7-30EE-46DA-8511-A9417DE2383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331734" y="3498318"/>
            <a:ext cx="844161" cy="683298"/>
          </a:xfrm>
          <a:prstGeom prst="rect">
            <a:avLst/>
          </a:prstGeom>
        </p:spPr>
      </p:pic>
      <p:pic>
        <p:nvPicPr>
          <p:cNvPr id="42" name="Picture 41">
            <a:extLst>
              <a:ext uri="{FF2B5EF4-FFF2-40B4-BE49-F238E27FC236}">
                <a16:creationId xmlns:a16="http://schemas.microsoft.com/office/drawing/2014/main" id="{1A5C06DD-27B1-43F6-B12D-589BC794C26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478693" y="3511313"/>
            <a:ext cx="844161" cy="683298"/>
          </a:xfrm>
          <a:prstGeom prst="rect">
            <a:avLst/>
          </a:prstGeom>
        </p:spPr>
      </p:pic>
      <p:pic>
        <p:nvPicPr>
          <p:cNvPr id="46" name="Picture 45">
            <a:extLst>
              <a:ext uri="{FF2B5EF4-FFF2-40B4-BE49-F238E27FC236}">
                <a16:creationId xmlns:a16="http://schemas.microsoft.com/office/drawing/2014/main" id="{6689C1D3-3533-4BCE-AE76-5391DBC940D9}"/>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1625652" y="3498318"/>
            <a:ext cx="844161" cy="683298"/>
          </a:xfrm>
          <a:prstGeom prst="rect">
            <a:avLst/>
          </a:prstGeom>
        </p:spPr>
      </p:pic>
      <p:pic>
        <p:nvPicPr>
          <p:cNvPr id="49" name="Picture 48">
            <a:extLst>
              <a:ext uri="{FF2B5EF4-FFF2-40B4-BE49-F238E27FC236}">
                <a16:creationId xmlns:a16="http://schemas.microsoft.com/office/drawing/2014/main" id="{30BE0221-BF47-4757-ABFB-DC5A80CACE93}"/>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816017" y="3485323"/>
            <a:ext cx="844161" cy="683298"/>
          </a:xfrm>
          <a:prstGeom prst="rect">
            <a:avLst/>
          </a:prstGeom>
        </p:spPr>
      </p:pic>
    </p:spTree>
    <p:extLst>
      <p:ext uri="{BB962C8B-B14F-4D97-AF65-F5344CB8AC3E}">
        <p14:creationId xmlns:p14="http://schemas.microsoft.com/office/powerpoint/2010/main" val="126515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2381242474"/>
              </p:ext>
            </p:extLst>
          </p:nvPr>
        </p:nvGraphicFramePr>
        <p:xfrm>
          <a:off x="612966" y="4384698"/>
          <a:ext cx="10035638" cy="370840"/>
        </p:xfrm>
        <a:graphic>
          <a:graphicData uri="http://schemas.openxmlformats.org/drawingml/2006/table">
            <a:tbl>
              <a:tblPr firstRow="1" bandRow="1">
                <a:tableStyleId>{21E4AEA4-8DFA-4A89-87EB-49C32662AFE0}</a:tableStyleId>
              </a:tblPr>
              <a:tblGrid>
                <a:gridCol w="923021">
                  <a:extLst>
                    <a:ext uri="{9D8B030D-6E8A-4147-A177-3AD203B41FA5}">
                      <a16:colId xmlns:a16="http://schemas.microsoft.com/office/drawing/2014/main" val="4253593850"/>
                    </a:ext>
                  </a:extLst>
                </a:gridCol>
                <a:gridCol w="806521">
                  <a:extLst>
                    <a:ext uri="{9D8B030D-6E8A-4147-A177-3AD203B41FA5}">
                      <a16:colId xmlns:a16="http://schemas.microsoft.com/office/drawing/2014/main" val="2672392767"/>
                    </a:ext>
                  </a:extLst>
                </a:gridCol>
                <a:gridCol w="791110">
                  <a:extLst>
                    <a:ext uri="{9D8B030D-6E8A-4147-A177-3AD203B41FA5}">
                      <a16:colId xmlns:a16="http://schemas.microsoft.com/office/drawing/2014/main" val="799166594"/>
                    </a:ext>
                  </a:extLst>
                </a:gridCol>
                <a:gridCol w="816795">
                  <a:extLst>
                    <a:ext uri="{9D8B030D-6E8A-4147-A177-3AD203B41FA5}">
                      <a16:colId xmlns:a16="http://schemas.microsoft.com/office/drawing/2014/main" val="4240264922"/>
                    </a:ext>
                  </a:extLst>
                </a:gridCol>
                <a:gridCol w="765425">
                  <a:extLst>
                    <a:ext uri="{9D8B030D-6E8A-4147-A177-3AD203B41FA5}">
                      <a16:colId xmlns:a16="http://schemas.microsoft.com/office/drawing/2014/main" val="1157340392"/>
                    </a:ext>
                  </a:extLst>
                </a:gridCol>
                <a:gridCol w="796247">
                  <a:extLst>
                    <a:ext uri="{9D8B030D-6E8A-4147-A177-3AD203B41FA5}">
                      <a16:colId xmlns:a16="http://schemas.microsoft.com/office/drawing/2014/main" val="2946155740"/>
                    </a:ext>
                  </a:extLst>
                </a:gridCol>
                <a:gridCol w="811659">
                  <a:extLst>
                    <a:ext uri="{9D8B030D-6E8A-4147-A177-3AD203B41FA5}">
                      <a16:colId xmlns:a16="http://schemas.microsoft.com/office/drawing/2014/main" val="2012967558"/>
                    </a:ext>
                  </a:extLst>
                </a:gridCol>
                <a:gridCol w="1232899">
                  <a:extLst>
                    <a:ext uri="{9D8B030D-6E8A-4147-A177-3AD203B41FA5}">
                      <a16:colId xmlns:a16="http://schemas.microsoft.com/office/drawing/2014/main" val="3925117198"/>
                    </a:ext>
                  </a:extLst>
                </a:gridCol>
                <a:gridCol w="1196939">
                  <a:extLst>
                    <a:ext uri="{9D8B030D-6E8A-4147-A177-3AD203B41FA5}">
                      <a16:colId xmlns:a16="http://schemas.microsoft.com/office/drawing/2014/main" val="2870551716"/>
                    </a:ext>
                  </a:extLst>
                </a:gridCol>
                <a:gridCol w="1181528">
                  <a:extLst>
                    <a:ext uri="{9D8B030D-6E8A-4147-A177-3AD203B41FA5}">
                      <a16:colId xmlns:a16="http://schemas.microsoft.com/office/drawing/2014/main" val="3765943915"/>
                    </a:ext>
                  </a:extLst>
                </a:gridCol>
                <a:gridCol w="713494">
                  <a:extLst>
                    <a:ext uri="{9D8B030D-6E8A-4147-A177-3AD203B41FA5}">
                      <a16:colId xmlns:a16="http://schemas.microsoft.com/office/drawing/2014/main" val="1852260508"/>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43</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43</a:t>
            </a:r>
          </a:p>
          <a:p>
            <a:pPr algn="ctr"/>
            <a:r>
              <a:rPr lang="en-US" sz="2400" dirty="0"/>
              <a:t>-37</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38" name="Picture 37">
            <a:extLst>
              <a:ext uri="{FF2B5EF4-FFF2-40B4-BE49-F238E27FC236}">
                <a16:creationId xmlns:a16="http://schemas.microsoft.com/office/drawing/2014/main" id="{2EC527AB-2591-4013-9D33-20C16627F2F2}"/>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6342197" y="3167720"/>
            <a:ext cx="1202076" cy="1211086"/>
          </a:xfrm>
          <a:prstGeom prst="rect">
            <a:avLst/>
          </a:prstGeom>
        </p:spPr>
      </p:pic>
      <p:pic>
        <p:nvPicPr>
          <p:cNvPr id="39" name="Picture 38">
            <a:extLst>
              <a:ext uri="{FF2B5EF4-FFF2-40B4-BE49-F238E27FC236}">
                <a16:creationId xmlns:a16="http://schemas.microsoft.com/office/drawing/2014/main" id="{5516F0AA-64B5-4E38-B9A4-6B0486FDC6B2}"/>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760715" y="3484494"/>
            <a:ext cx="844161" cy="683298"/>
          </a:xfrm>
          <a:prstGeom prst="rect">
            <a:avLst/>
          </a:prstGeom>
        </p:spPr>
      </p:pic>
      <p:pic>
        <p:nvPicPr>
          <p:cNvPr id="55" name="Picture 54">
            <a:extLst>
              <a:ext uri="{FF2B5EF4-FFF2-40B4-BE49-F238E27FC236}">
                <a16:creationId xmlns:a16="http://schemas.microsoft.com/office/drawing/2014/main" id="{8FABD1A0-BD7A-453E-85FF-779843A531B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553773" y="3167720"/>
            <a:ext cx="1202076" cy="1211086"/>
          </a:xfrm>
          <a:prstGeom prst="rect">
            <a:avLst/>
          </a:prstGeom>
        </p:spPr>
      </p:pic>
      <p:pic>
        <p:nvPicPr>
          <p:cNvPr id="56" name="Picture 55">
            <a:extLst>
              <a:ext uri="{FF2B5EF4-FFF2-40B4-BE49-F238E27FC236}">
                <a16:creationId xmlns:a16="http://schemas.microsoft.com/office/drawing/2014/main" id="{DCF94C9D-A8E4-4173-92A5-10721A9229FF}"/>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755849" y="3182279"/>
            <a:ext cx="1202076" cy="1211086"/>
          </a:xfrm>
          <a:prstGeom prst="rect">
            <a:avLst/>
          </a:prstGeom>
        </p:spPr>
      </p:pic>
      <p:pic>
        <p:nvPicPr>
          <p:cNvPr id="57" name="Picture 56">
            <a:extLst>
              <a:ext uri="{FF2B5EF4-FFF2-40B4-BE49-F238E27FC236}">
                <a16:creationId xmlns:a16="http://schemas.microsoft.com/office/drawing/2014/main" id="{CF639CFD-F60C-46DC-BE5F-D9CF3A3EB12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1545248" y="3484494"/>
            <a:ext cx="844161" cy="683298"/>
          </a:xfrm>
          <a:prstGeom prst="rect">
            <a:avLst/>
          </a:prstGeom>
        </p:spPr>
      </p:pic>
      <p:pic>
        <p:nvPicPr>
          <p:cNvPr id="58" name="Picture 57">
            <a:extLst>
              <a:ext uri="{FF2B5EF4-FFF2-40B4-BE49-F238E27FC236}">
                <a16:creationId xmlns:a16="http://schemas.microsoft.com/office/drawing/2014/main" id="{97DA7F58-E20F-4805-8B58-7B9626AFE8ED}"/>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338205" y="3488076"/>
            <a:ext cx="844161" cy="683298"/>
          </a:xfrm>
          <a:prstGeom prst="rect">
            <a:avLst/>
          </a:prstGeom>
        </p:spPr>
      </p:pic>
      <p:pic>
        <p:nvPicPr>
          <p:cNvPr id="59" name="Picture 58">
            <a:extLst>
              <a:ext uri="{FF2B5EF4-FFF2-40B4-BE49-F238E27FC236}">
                <a16:creationId xmlns:a16="http://schemas.microsoft.com/office/drawing/2014/main" id="{C798CBFD-E3F9-43C8-8040-4DA7B8A5823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149005" y="3486124"/>
            <a:ext cx="844161" cy="683298"/>
          </a:xfrm>
          <a:prstGeom prst="rect">
            <a:avLst/>
          </a:prstGeom>
        </p:spPr>
      </p:pic>
      <p:pic>
        <p:nvPicPr>
          <p:cNvPr id="60" name="Picture 59">
            <a:extLst>
              <a:ext uri="{FF2B5EF4-FFF2-40B4-BE49-F238E27FC236}">
                <a16:creationId xmlns:a16="http://schemas.microsoft.com/office/drawing/2014/main" id="{E739D283-71D3-4DBF-BDBC-15C07AC8473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950386" y="3486124"/>
            <a:ext cx="844161" cy="683298"/>
          </a:xfrm>
          <a:prstGeom prst="rect">
            <a:avLst/>
          </a:prstGeom>
        </p:spPr>
      </p:pic>
      <p:pic>
        <p:nvPicPr>
          <p:cNvPr id="61" name="Picture 60">
            <a:extLst>
              <a:ext uri="{FF2B5EF4-FFF2-40B4-BE49-F238E27FC236}">
                <a16:creationId xmlns:a16="http://schemas.microsoft.com/office/drawing/2014/main" id="{8EA08E53-C261-452C-8775-922A34A1A8A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734919" y="3504635"/>
            <a:ext cx="844161" cy="683298"/>
          </a:xfrm>
          <a:prstGeom prst="rect">
            <a:avLst/>
          </a:prstGeom>
        </p:spPr>
      </p:pic>
      <p:pic>
        <p:nvPicPr>
          <p:cNvPr id="62" name="Picture 61">
            <a:extLst>
              <a:ext uri="{FF2B5EF4-FFF2-40B4-BE49-F238E27FC236}">
                <a16:creationId xmlns:a16="http://schemas.microsoft.com/office/drawing/2014/main" id="{44208408-5C5E-4E04-9486-8950E9E4EF6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514915" y="3514988"/>
            <a:ext cx="844161" cy="683298"/>
          </a:xfrm>
          <a:prstGeom prst="rect">
            <a:avLst/>
          </a:prstGeom>
        </p:spPr>
      </p:pic>
    </p:spTree>
    <p:extLst>
      <p:ext uri="{BB962C8B-B14F-4D97-AF65-F5344CB8AC3E}">
        <p14:creationId xmlns:p14="http://schemas.microsoft.com/office/powerpoint/2010/main" val="163300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1958843059"/>
              </p:ext>
            </p:extLst>
          </p:nvPr>
        </p:nvGraphicFramePr>
        <p:xfrm>
          <a:off x="3618203" y="4410951"/>
          <a:ext cx="8098772" cy="370840"/>
        </p:xfrm>
        <a:graphic>
          <a:graphicData uri="http://schemas.openxmlformats.org/drawingml/2006/table">
            <a:tbl>
              <a:tblPr firstRow="1" bandRow="1">
                <a:tableStyleId>{21E4AEA4-8DFA-4A89-87EB-49C32662AFE0}</a:tableStyleId>
              </a:tblPr>
              <a:tblGrid>
                <a:gridCol w="827124">
                  <a:extLst>
                    <a:ext uri="{9D8B030D-6E8A-4147-A177-3AD203B41FA5}">
                      <a16:colId xmlns:a16="http://schemas.microsoft.com/office/drawing/2014/main" val="4253593850"/>
                    </a:ext>
                  </a:extLst>
                </a:gridCol>
                <a:gridCol w="1269859">
                  <a:extLst>
                    <a:ext uri="{9D8B030D-6E8A-4147-A177-3AD203B41FA5}">
                      <a16:colId xmlns:a16="http://schemas.microsoft.com/office/drawing/2014/main" val="2672392767"/>
                    </a:ext>
                  </a:extLst>
                </a:gridCol>
                <a:gridCol w="1072342">
                  <a:extLst>
                    <a:ext uri="{9D8B030D-6E8A-4147-A177-3AD203B41FA5}">
                      <a16:colId xmlns:a16="http://schemas.microsoft.com/office/drawing/2014/main" val="799166594"/>
                    </a:ext>
                  </a:extLst>
                </a:gridCol>
                <a:gridCol w="1072342">
                  <a:extLst>
                    <a:ext uri="{9D8B030D-6E8A-4147-A177-3AD203B41FA5}">
                      <a16:colId xmlns:a16="http://schemas.microsoft.com/office/drawing/2014/main" val="4240264922"/>
                    </a:ext>
                  </a:extLst>
                </a:gridCol>
                <a:gridCol w="798022">
                  <a:extLst>
                    <a:ext uri="{9D8B030D-6E8A-4147-A177-3AD203B41FA5}">
                      <a16:colId xmlns:a16="http://schemas.microsoft.com/office/drawing/2014/main" val="1157340392"/>
                    </a:ext>
                  </a:extLst>
                </a:gridCol>
                <a:gridCol w="764770">
                  <a:extLst>
                    <a:ext uri="{9D8B030D-6E8A-4147-A177-3AD203B41FA5}">
                      <a16:colId xmlns:a16="http://schemas.microsoft.com/office/drawing/2014/main" val="2946155740"/>
                    </a:ext>
                  </a:extLst>
                </a:gridCol>
                <a:gridCol w="764771">
                  <a:extLst>
                    <a:ext uri="{9D8B030D-6E8A-4147-A177-3AD203B41FA5}">
                      <a16:colId xmlns:a16="http://schemas.microsoft.com/office/drawing/2014/main" val="2012967558"/>
                    </a:ext>
                  </a:extLst>
                </a:gridCol>
                <a:gridCol w="748146">
                  <a:extLst>
                    <a:ext uri="{9D8B030D-6E8A-4147-A177-3AD203B41FA5}">
                      <a16:colId xmlns:a16="http://schemas.microsoft.com/office/drawing/2014/main" val="3925117198"/>
                    </a:ext>
                  </a:extLst>
                </a:gridCol>
                <a:gridCol w="781396">
                  <a:extLst>
                    <a:ext uri="{9D8B030D-6E8A-4147-A177-3AD203B41FA5}">
                      <a16:colId xmlns:a16="http://schemas.microsoft.com/office/drawing/2014/main" val="287055171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51</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51</a:t>
            </a:r>
          </a:p>
          <a:p>
            <a:pPr algn="ctr"/>
            <a:r>
              <a:rPr lang="en-US" sz="2400" dirty="0"/>
              <a:t>-35</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25" name="Picture 24">
            <a:extLst>
              <a:ext uri="{FF2B5EF4-FFF2-40B4-BE49-F238E27FC236}">
                <a16:creationId xmlns:a16="http://schemas.microsoft.com/office/drawing/2014/main" id="{C16715FA-2CB0-4ADF-9204-71E41DD445E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693378" y="3159361"/>
            <a:ext cx="1202076" cy="1211086"/>
          </a:xfrm>
          <a:prstGeom prst="rect">
            <a:avLst/>
          </a:prstGeom>
        </p:spPr>
      </p:pic>
      <p:pic>
        <p:nvPicPr>
          <p:cNvPr id="26" name="Picture 25">
            <a:extLst>
              <a:ext uri="{FF2B5EF4-FFF2-40B4-BE49-F238E27FC236}">
                <a16:creationId xmlns:a16="http://schemas.microsoft.com/office/drawing/2014/main" id="{598A5AF7-3259-4E5F-A4F7-C84F5ECC29FC}"/>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788386" y="3526646"/>
            <a:ext cx="844161" cy="683298"/>
          </a:xfrm>
          <a:prstGeom prst="rect">
            <a:avLst/>
          </a:prstGeom>
        </p:spPr>
      </p:pic>
      <p:pic>
        <p:nvPicPr>
          <p:cNvPr id="27" name="Picture 26">
            <a:extLst>
              <a:ext uri="{FF2B5EF4-FFF2-40B4-BE49-F238E27FC236}">
                <a16:creationId xmlns:a16="http://schemas.microsoft.com/office/drawing/2014/main" id="{19D69777-7834-4521-83EA-B27C4204F59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529817" y="3159361"/>
            <a:ext cx="1202076" cy="1211086"/>
          </a:xfrm>
          <a:prstGeom prst="rect">
            <a:avLst/>
          </a:prstGeom>
        </p:spPr>
      </p:pic>
      <p:pic>
        <p:nvPicPr>
          <p:cNvPr id="28" name="Picture 27">
            <a:extLst>
              <a:ext uri="{FF2B5EF4-FFF2-40B4-BE49-F238E27FC236}">
                <a16:creationId xmlns:a16="http://schemas.microsoft.com/office/drawing/2014/main" id="{68767A49-50B0-402B-849A-66A86C0E019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366257" y="3150577"/>
            <a:ext cx="1202076" cy="1211086"/>
          </a:xfrm>
          <a:prstGeom prst="rect">
            <a:avLst/>
          </a:prstGeom>
        </p:spPr>
      </p:pic>
      <p:pic>
        <p:nvPicPr>
          <p:cNvPr id="30" name="Picture 29">
            <a:extLst>
              <a:ext uri="{FF2B5EF4-FFF2-40B4-BE49-F238E27FC236}">
                <a16:creationId xmlns:a16="http://schemas.microsoft.com/office/drawing/2014/main" id="{3E7D3C79-4354-4783-A9C6-91F935956953}"/>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369814" y="3511313"/>
            <a:ext cx="844161" cy="683298"/>
          </a:xfrm>
          <a:prstGeom prst="rect">
            <a:avLst/>
          </a:prstGeom>
        </p:spPr>
      </p:pic>
      <p:pic>
        <p:nvPicPr>
          <p:cNvPr id="37" name="Picture 36">
            <a:extLst>
              <a:ext uri="{FF2B5EF4-FFF2-40B4-BE49-F238E27FC236}">
                <a16:creationId xmlns:a16="http://schemas.microsoft.com/office/drawing/2014/main" id="{59982087-E70F-43D7-8D95-B3BDAFF65E89}"/>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195522" y="3511313"/>
            <a:ext cx="844161" cy="683298"/>
          </a:xfrm>
          <a:prstGeom prst="rect">
            <a:avLst/>
          </a:prstGeom>
        </p:spPr>
      </p:pic>
      <p:pic>
        <p:nvPicPr>
          <p:cNvPr id="38" name="Picture 37">
            <a:extLst>
              <a:ext uri="{FF2B5EF4-FFF2-40B4-BE49-F238E27FC236}">
                <a16:creationId xmlns:a16="http://schemas.microsoft.com/office/drawing/2014/main" id="{C28DB67E-ADA5-4490-96CF-E6BD332599F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588204" y="3526646"/>
            <a:ext cx="844161" cy="683298"/>
          </a:xfrm>
          <a:prstGeom prst="rect">
            <a:avLst/>
          </a:prstGeom>
        </p:spPr>
      </p:pic>
      <p:pic>
        <p:nvPicPr>
          <p:cNvPr id="39" name="Picture 38">
            <a:extLst>
              <a:ext uri="{FF2B5EF4-FFF2-40B4-BE49-F238E27FC236}">
                <a16:creationId xmlns:a16="http://schemas.microsoft.com/office/drawing/2014/main" id="{5D625579-AE36-4794-9B29-0283D2FB7F1D}"/>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002564" y="3526646"/>
            <a:ext cx="844161" cy="683298"/>
          </a:xfrm>
          <a:prstGeom prst="rect">
            <a:avLst/>
          </a:prstGeom>
        </p:spPr>
      </p:pic>
    </p:spTree>
    <p:extLst>
      <p:ext uri="{BB962C8B-B14F-4D97-AF65-F5344CB8AC3E}">
        <p14:creationId xmlns:p14="http://schemas.microsoft.com/office/powerpoint/2010/main" val="174318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4237397958"/>
              </p:ext>
            </p:extLst>
          </p:nvPr>
        </p:nvGraphicFramePr>
        <p:xfrm>
          <a:off x="2512909" y="4390093"/>
          <a:ext cx="9183129" cy="370840"/>
        </p:xfrm>
        <a:graphic>
          <a:graphicData uri="http://schemas.openxmlformats.org/drawingml/2006/table">
            <a:tbl>
              <a:tblPr firstRow="1" bandRow="1">
                <a:tableStyleId>{21E4AEA4-8DFA-4A89-87EB-49C32662AFE0}</a:tableStyleId>
              </a:tblPr>
              <a:tblGrid>
                <a:gridCol w="1154965">
                  <a:extLst>
                    <a:ext uri="{9D8B030D-6E8A-4147-A177-3AD203B41FA5}">
                      <a16:colId xmlns:a16="http://schemas.microsoft.com/office/drawing/2014/main" val="4253593850"/>
                    </a:ext>
                  </a:extLst>
                </a:gridCol>
                <a:gridCol w="785973">
                  <a:extLst>
                    <a:ext uri="{9D8B030D-6E8A-4147-A177-3AD203B41FA5}">
                      <a16:colId xmlns:a16="http://schemas.microsoft.com/office/drawing/2014/main" val="2672392767"/>
                    </a:ext>
                  </a:extLst>
                </a:gridCol>
                <a:gridCol w="852755">
                  <a:extLst>
                    <a:ext uri="{9D8B030D-6E8A-4147-A177-3AD203B41FA5}">
                      <a16:colId xmlns:a16="http://schemas.microsoft.com/office/drawing/2014/main" val="799166594"/>
                    </a:ext>
                  </a:extLst>
                </a:gridCol>
                <a:gridCol w="801385">
                  <a:extLst>
                    <a:ext uri="{9D8B030D-6E8A-4147-A177-3AD203B41FA5}">
                      <a16:colId xmlns:a16="http://schemas.microsoft.com/office/drawing/2014/main" val="4240264922"/>
                    </a:ext>
                  </a:extLst>
                </a:gridCol>
                <a:gridCol w="806521">
                  <a:extLst>
                    <a:ext uri="{9D8B030D-6E8A-4147-A177-3AD203B41FA5}">
                      <a16:colId xmlns:a16="http://schemas.microsoft.com/office/drawing/2014/main" val="1157340392"/>
                    </a:ext>
                  </a:extLst>
                </a:gridCol>
                <a:gridCol w="785973">
                  <a:extLst>
                    <a:ext uri="{9D8B030D-6E8A-4147-A177-3AD203B41FA5}">
                      <a16:colId xmlns:a16="http://schemas.microsoft.com/office/drawing/2014/main" val="2946155740"/>
                    </a:ext>
                  </a:extLst>
                </a:gridCol>
                <a:gridCol w="1145568">
                  <a:extLst>
                    <a:ext uri="{9D8B030D-6E8A-4147-A177-3AD203B41FA5}">
                      <a16:colId xmlns:a16="http://schemas.microsoft.com/office/drawing/2014/main" val="2012967558"/>
                    </a:ext>
                  </a:extLst>
                </a:gridCol>
                <a:gridCol w="1160980">
                  <a:extLst>
                    <a:ext uri="{9D8B030D-6E8A-4147-A177-3AD203B41FA5}">
                      <a16:colId xmlns:a16="http://schemas.microsoft.com/office/drawing/2014/main" val="3925117198"/>
                    </a:ext>
                  </a:extLst>
                </a:gridCol>
                <a:gridCol w="1202077">
                  <a:extLst>
                    <a:ext uri="{9D8B030D-6E8A-4147-A177-3AD203B41FA5}">
                      <a16:colId xmlns:a16="http://schemas.microsoft.com/office/drawing/2014/main" val="2870551716"/>
                    </a:ext>
                  </a:extLst>
                </a:gridCol>
                <a:gridCol w="486932">
                  <a:extLst>
                    <a:ext uri="{9D8B030D-6E8A-4147-A177-3AD203B41FA5}">
                      <a16:colId xmlns:a16="http://schemas.microsoft.com/office/drawing/2014/main" val="376594391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62</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62</a:t>
            </a:r>
          </a:p>
          <a:p>
            <a:pPr algn="ctr"/>
            <a:r>
              <a:rPr lang="en-US" sz="2400" dirty="0"/>
              <a:t>-36</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37" name="Picture 36">
            <a:extLst>
              <a:ext uri="{FF2B5EF4-FFF2-40B4-BE49-F238E27FC236}">
                <a16:creationId xmlns:a16="http://schemas.microsoft.com/office/drawing/2014/main" id="{8B333E7A-550F-4B0C-8486-A2956A8C0CD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10000992" y="3144028"/>
            <a:ext cx="1202076" cy="1211086"/>
          </a:xfrm>
          <a:prstGeom prst="rect">
            <a:avLst/>
          </a:prstGeom>
        </p:spPr>
      </p:pic>
      <p:pic>
        <p:nvPicPr>
          <p:cNvPr id="38" name="Picture 37">
            <a:extLst>
              <a:ext uri="{FF2B5EF4-FFF2-40B4-BE49-F238E27FC236}">
                <a16:creationId xmlns:a16="http://schemas.microsoft.com/office/drawing/2014/main" id="{C8690D68-EF29-405E-BDC1-6269DFC7049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096000" y="3511313"/>
            <a:ext cx="844161" cy="683298"/>
          </a:xfrm>
          <a:prstGeom prst="rect">
            <a:avLst/>
          </a:prstGeom>
        </p:spPr>
      </p:pic>
      <p:pic>
        <p:nvPicPr>
          <p:cNvPr id="39" name="Picture 38">
            <a:extLst>
              <a:ext uri="{FF2B5EF4-FFF2-40B4-BE49-F238E27FC236}">
                <a16:creationId xmlns:a16="http://schemas.microsoft.com/office/drawing/2014/main" id="{C2C23863-E205-4B2D-9A01-86781F422583}"/>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837431" y="3144028"/>
            <a:ext cx="1202076" cy="1211086"/>
          </a:xfrm>
          <a:prstGeom prst="rect">
            <a:avLst/>
          </a:prstGeom>
        </p:spPr>
      </p:pic>
      <p:pic>
        <p:nvPicPr>
          <p:cNvPr id="40" name="Picture 39">
            <a:extLst>
              <a:ext uri="{FF2B5EF4-FFF2-40B4-BE49-F238E27FC236}">
                <a16:creationId xmlns:a16="http://schemas.microsoft.com/office/drawing/2014/main" id="{2924F338-C92D-4733-9F86-15D5FB6DA2F5}"/>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673871" y="3135244"/>
            <a:ext cx="1202076" cy="1211086"/>
          </a:xfrm>
          <a:prstGeom prst="rect">
            <a:avLst/>
          </a:prstGeom>
        </p:spPr>
      </p:pic>
      <p:pic>
        <p:nvPicPr>
          <p:cNvPr id="41" name="Picture 40">
            <a:extLst>
              <a:ext uri="{FF2B5EF4-FFF2-40B4-BE49-F238E27FC236}">
                <a16:creationId xmlns:a16="http://schemas.microsoft.com/office/drawing/2014/main" id="{7E9C592B-556E-4FD5-9E40-B524887D8682}"/>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677428" y="3495980"/>
            <a:ext cx="844161" cy="683298"/>
          </a:xfrm>
          <a:prstGeom prst="rect">
            <a:avLst/>
          </a:prstGeom>
        </p:spPr>
      </p:pic>
      <p:pic>
        <p:nvPicPr>
          <p:cNvPr id="46" name="Picture 45">
            <a:extLst>
              <a:ext uri="{FF2B5EF4-FFF2-40B4-BE49-F238E27FC236}">
                <a16:creationId xmlns:a16="http://schemas.microsoft.com/office/drawing/2014/main" id="{C58AC207-FEBE-4F2A-8F5C-93B8F7674306}"/>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503136" y="3495980"/>
            <a:ext cx="844161" cy="683298"/>
          </a:xfrm>
          <a:prstGeom prst="rect">
            <a:avLst/>
          </a:prstGeom>
        </p:spPr>
      </p:pic>
      <p:pic>
        <p:nvPicPr>
          <p:cNvPr id="49" name="Picture 48">
            <a:extLst>
              <a:ext uri="{FF2B5EF4-FFF2-40B4-BE49-F238E27FC236}">
                <a16:creationId xmlns:a16="http://schemas.microsoft.com/office/drawing/2014/main" id="{47937694-4953-41D1-BF84-B5CC7515B357}"/>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6895818" y="3511313"/>
            <a:ext cx="844161" cy="683298"/>
          </a:xfrm>
          <a:prstGeom prst="rect">
            <a:avLst/>
          </a:prstGeom>
        </p:spPr>
      </p:pic>
      <p:pic>
        <p:nvPicPr>
          <p:cNvPr id="50" name="Picture 49">
            <a:extLst>
              <a:ext uri="{FF2B5EF4-FFF2-40B4-BE49-F238E27FC236}">
                <a16:creationId xmlns:a16="http://schemas.microsoft.com/office/drawing/2014/main" id="{EF76600C-437B-48D3-8B49-CF221EFC967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310178" y="3511313"/>
            <a:ext cx="844161" cy="683298"/>
          </a:xfrm>
          <a:prstGeom prst="rect">
            <a:avLst/>
          </a:prstGeom>
        </p:spPr>
      </p:pic>
      <p:pic>
        <p:nvPicPr>
          <p:cNvPr id="51" name="Picture 50">
            <a:extLst>
              <a:ext uri="{FF2B5EF4-FFF2-40B4-BE49-F238E27FC236}">
                <a16:creationId xmlns:a16="http://schemas.microsoft.com/office/drawing/2014/main" id="{F1289891-35A8-4FD9-8BBB-4687EA4FA721}"/>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835600" y="3490669"/>
            <a:ext cx="844161" cy="683298"/>
          </a:xfrm>
          <a:prstGeom prst="rect">
            <a:avLst/>
          </a:prstGeom>
        </p:spPr>
      </p:pic>
    </p:spTree>
    <p:extLst>
      <p:ext uri="{BB962C8B-B14F-4D97-AF65-F5344CB8AC3E}">
        <p14:creationId xmlns:p14="http://schemas.microsoft.com/office/powerpoint/2010/main" val="31569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1E06465-2840-491E-87EC-462CC12EE992}"/>
              </a:ext>
            </a:extLst>
          </p:cNvPr>
          <p:cNvSpPr txBox="1"/>
          <p:nvPr/>
        </p:nvSpPr>
        <p:spPr>
          <a:xfrm>
            <a:off x="157154" y="117130"/>
            <a:ext cx="6786081" cy="1200329"/>
          </a:xfrm>
          <a:prstGeom prst="rect">
            <a:avLst/>
          </a:prstGeom>
          <a:noFill/>
        </p:spPr>
        <p:txBody>
          <a:bodyPr wrap="square" rtlCol="0">
            <a:spAutoFit/>
          </a:bodyPr>
          <a:lstStyle/>
          <a:p>
            <a:pPr algn="ctr"/>
            <a:r>
              <a:rPr lang="en-US" b="1" dirty="0"/>
              <a:t>I have solved this problem, but I can’t remember how!</a:t>
            </a:r>
            <a:r>
              <a:rPr lang="en-US" dirty="0"/>
              <a:t> </a:t>
            </a:r>
          </a:p>
          <a:p>
            <a:pPr algn="ctr"/>
            <a:r>
              <a:rPr lang="en-US" dirty="0"/>
              <a:t>Show me how the number line could have helped me solve it. Type in the boxes below each jump on the number line. Then, type the correct answer in the box.</a:t>
            </a:r>
          </a:p>
        </p:txBody>
      </p:sp>
      <p:graphicFrame>
        <p:nvGraphicFramePr>
          <p:cNvPr id="32" name="Table 31">
            <a:extLst>
              <a:ext uri="{FF2B5EF4-FFF2-40B4-BE49-F238E27FC236}">
                <a16:creationId xmlns:a16="http://schemas.microsoft.com/office/drawing/2014/main" id="{2419BE37-5F4E-408E-BDD2-85286F2A36C3}"/>
              </a:ext>
            </a:extLst>
          </p:cNvPr>
          <p:cNvGraphicFramePr>
            <a:graphicFrameLocks noGrp="1"/>
          </p:cNvGraphicFramePr>
          <p:nvPr>
            <p:extLst>
              <p:ext uri="{D42A27DB-BD31-4B8C-83A1-F6EECF244321}">
                <p14:modId xmlns:p14="http://schemas.microsoft.com/office/powerpoint/2010/main" val="232933304"/>
              </p:ext>
            </p:extLst>
          </p:nvPr>
        </p:nvGraphicFramePr>
        <p:xfrm>
          <a:off x="1516707" y="4395597"/>
          <a:ext cx="10257475" cy="370840"/>
        </p:xfrm>
        <a:graphic>
          <a:graphicData uri="http://schemas.openxmlformats.org/drawingml/2006/table">
            <a:tbl>
              <a:tblPr firstRow="1" bandRow="1">
                <a:tableStyleId>{21E4AEA4-8DFA-4A89-87EB-49C32662AFE0}</a:tableStyleId>
              </a:tblPr>
              <a:tblGrid>
                <a:gridCol w="810343">
                  <a:extLst>
                    <a:ext uri="{9D8B030D-6E8A-4147-A177-3AD203B41FA5}">
                      <a16:colId xmlns:a16="http://schemas.microsoft.com/office/drawing/2014/main" val="4253593850"/>
                    </a:ext>
                  </a:extLst>
                </a:gridCol>
                <a:gridCol w="784795">
                  <a:extLst>
                    <a:ext uri="{9D8B030D-6E8A-4147-A177-3AD203B41FA5}">
                      <a16:colId xmlns:a16="http://schemas.microsoft.com/office/drawing/2014/main" val="2672392767"/>
                    </a:ext>
                  </a:extLst>
                </a:gridCol>
                <a:gridCol w="787198">
                  <a:extLst>
                    <a:ext uri="{9D8B030D-6E8A-4147-A177-3AD203B41FA5}">
                      <a16:colId xmlns:a16="http://schemas.microsoft.com/office/drawing/2014/main" val="799166594"/>
                    </a:ext>
                  </a:extLst>
                </a:gridCol>
                <a:gridCol w="780836">
                  <a:extLst>
                    <a:ext uri="{9D8B030D-6E8A-4147-A177-3AD203B41FA5}">
                      <a16:colId xmlns:a16="http://schemas.microsoft.com/office/drawing/2014/main" val="4240264922"/>
                    </a:ext>
                  </a:extLst>
                </a:gridCol>
                <a:gridCol w="806521">
                  <a:extLst>
                    <a:ext uri="{9D8B030D-6E8A-4147-A177-3AD203B41FA5}">
                      <a16:colId xmlns:a16="http://schemas.microsoft.com/office/drawing/2014/main" val="1157340392"/>
                    </a:ext>
                  </a:extLst>
                </a:gridCol>
                <a:gridCol w="806521">
                  <a:extLst>
                    <a:ext uri="{9D8B030D-6E8A-4147-A177-3AD203B41FA5}">
                      <a16:colId xmlns:a16="http://schemas.microsoft.com/office/drawing/2014/main" val="2946155740"/>
                    </a:ext>
                  </a:extLst>
                </a:gridCol>
                <a:gridCol w="1186666">
                  <a:extLst>
                    <a:ext uri="{9D8B030D-6E8A-4147-A177-3AD203B41FA5}">
                      <a16:colId xmlns:a16="http://schemas.microsoft.com/office/drawing/2014/main" val="2012967558"/>
                    </a:ext>
                  </a:extLst>
                </a:gridCol>
                <a:gridCol w="1140431">
                  <a:extLst>
                    <a:ext uri="{9D8B030D-6E8A-4147-A177-3AD203B41FA5}">
                      <a16:colId xmlns:a16="http://schemas.microsoft.com/office/drawing/2014/main" val="3925117198"/>
                    </a:ext>
                  </a:extLst>
                </a:gridCol>
                <a:gridCol w="1176391">
                  <a:extLst>
                    <a:ext uri="{9D8B030D-6E8A-4147-A177-3AD203B41FA5}">
                      <a16:colId xmlns:a16="http://schemas.microsoft.com/office/drawing/2014/main" val="2870551716"/>
                    </a:ext>
                  </a:extLst>
                </a:gridCol>
                <a:gridCol w="1155843">
                  <a:extLst>
                    <a:ext uri="{9D8B030D-6E8A-4147-A177-3AD203B41FA5}">
                      <a16:colId xmlns:a16="http://schemas.microsoft.com/office/drawing/2014/main" val="3765943915"/>
                    </a:ext>
                  </a:extLst>
                </a:gridCol>
                <a:gridCol w="821930">
                  <a:extLst>
                    <a:ext uri="{9D8B030D-6E8A-4147-A177-3AD203B41FA5}">
                      <a16:colId xmlns:a16="http://schemas.microsoft.com/office/drawing/2014/main" val="1852260508"/>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dirty="0"/>
                        <a:t>    </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74</a:t>
                      </a:r>
                    </a:p>
                  </a:txBody>
                  <a:tcPr/>
                </a:tc>
                <a:extLst>
                  <a:ext uri="{0D108BD9-81ED-4DB2-BD59-A6C34878D82A}">
                    <a16:rowId xmlns:a16="http://schemas.microsoft.com/office/drawing/2014/main" val="4202446163"/>
                  </a:ext>
                </a:extLst>
              </a:tr>
            </a:tbl>
          </a:graphicData>
        </a:graphic>
      </p:graphicFrame>
      <p:pic>
        <p:nvPicPr>
          <p:cNvPr id="1028" name="Picture 4" descr="See the source image">
            <a:extLst>
              <a:ext uri="{FF2B5EF4-FFF2-40B4-BE49-F238E27FC236}">
                <a16:creationId xmlns:a16="http://schemas.microsoft.com/office/drawing/2014/main" id="{9CA20A86-871A-4B13-8ADC-188777E9F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2477" y="5312463"/>
            <a:ext cx="6165789" cy="156970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8DB697C3-05C1-4AA9-8ED6-DCFE1CB720C5}"/>
              </a:ext>
            </a:extLst>
          </p:cNvPr>
          <p:cNvCxnSpPr/>
          <p:nvPr/>
        </p:nvCxnSpPr>
        <p:spPr>
          <a:xfrm>
            <a:off x="783054" y="4194611"/>
            <a:ext cx="10936840" cy="5650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7" name="TextBox 6">
            <a:extLst>
              <a:ext uri="{FF2B5EF4-FFF2-40B4-BE49-F238E27FC236}">
                <a16:creationId xmlns:a16="http://schemas.microsoft.com/office/drawing/2014/main" id="{AF039FDC-456D-4585-A978-983D45A2D4A5}"/>
              </a:ext>
            </a:extLst>
          </p:cNvPr>
          <p:cNvSpPr txBox="1"/>
          <p:nvPr/>
        </p:nvSpPr>
        <p:spPr>
          <a:xfrm>
            <a:off x="2512909" y="1456548"/>
            <a:ext cx="31798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i="1" dirty="0"/>
              <a:t>Type the answer here</a:t>
            </a:r>
            <a:r>
              <a:rPr lang="en-US" dirty="0"/>
              <a:t>:</a:t>
            </a:r>
          </a:p>
          <a:p>
            <a:pPr algn="ctr"/>
            <a:endParaRPr lang="en-US" dirty="0"/>
          </a:p>
          <a:p>
            <a:pPr algn="ctr"/>
            <a:endParaRPr lang="en-US" dirty="0"/>
          </a:p>
        </p:txBody>
      </p:sp>
      <p:sp>
        <p:nvSpPr>
          <p:cNvPr id="20" name="TextBox 19">
            <a:extLst>
              <a:ext uri="{FF2B5EF4-FFF2-40B4-BE49-F238E27FC236}">
                <a16:creationId xmlns:a16="http://schemas.microsoft.com/office/drawing/2014/main" id="{F79D0CC6-5247-4B2A-896D-831218C164DF}"/>
              </a:ext>
            </a:extLst>
          </p:cNvPr>
          <p:cNvSpPr txBox="1"/>
          <p:nvPr/>
        </p:nvSpPr>
        <p:spPr>
          <a:xfrm>
            <a:off x="7709202" y="159025"/>
            <a:ext cx="3071663"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Use the number line to solve this subtraction problem:</a:t>
            </a:r>
          </a:p>
          <a:p>
            <a:pPr algn="ctr"/>
            <a:r>
              <a:rPr lang="en-US" dirty="0"/>
              <a:t>  </a:t>
            </a:r>
            <a:r>
              <a:rPr lang="en-US" sz="2400" dirty="0"/>
              <a:t>74</a:t>
            </a:r>
          </a:p>
          <a:p>
            <a:pPr algn="ctr"/>
            <a:r>
              <a:rPr lang="en-US" sz="2400" dirty="0"/>
              <a:t>-46</a:t>
            </a:r>
          </a:p>
          <a:p>
            <a:endParaRPr lang="en-US" dirty="0"/>
          </a:p>
          <a:p>
            <a:endParaRPr lang="en-US" dirty="0"/>
          </a:p>
        </p:txBody>
      </p:sp>
      <p:cxnSp>
        <p:nvCxnSpPr>
          <p:cNvPr id="44" name="Straight Connector 43">
            <a:extLst>
              <a:ext uri="{FF2B5EF4-FFF2-40B4-BE49-F238E27FC236}">
                <a16:creationId xmlns:a16="http://schemas.microsoft.com/office/drawing/2014/main" id="{7F09AA6F-FC1F-4556-8B59-B9C29A233CA4}"/>
              </a:ext>
            </a:extLst>
          </p:cNvPr>
          <p:cNvCxnSpPr/>
          <p:nvPr/>
        </p:nvCxnSpPr>
        <p:spPr>
          <a:xfrm>
            <a:off x="8683881" y="1456548"/>
            <a:ext cx="909263" cy="0"/>
          </a:xfrm>
          <a:prstGeom prst="line">
            <a:avLst/>
          </a:prstGeom>
          <a:ln w="19050"/>
        </p:spPr>
        <p:style>
          <a:lnRef idx="1">
            <a:schemeClr val="dk1"/>
          </a:lnRef>
          <a:fillRef idx="0">
            <a:schemeClr val="dk1"/>
          </a:fillRef>
          <a:effectRef idx="0">
            <a:schemeClr val="dk1"/>
          </a:effectRef>
          <a:fontRef idx="minor">
            <a:schemeClr val="tx1"/>
          </a:fontRef>
        </p:style>
      </p:cxnSp>
      <p:pic>
        <p:nvPicPr>
          <p:cNvPr id="40" name="Picture 39">
            <a:extLst>
              <a:ext uri="{FF2B5EF4-FFF2-40B4-BE49-F238E27FC236}">
                <a16:creationId xmlns:a16="http://schemas.microsoft.com/office/drawing/2014/main" id="{AC40374D-6045-4632-AEA3-2CA9468B091C}"/>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8643995" y="3109625"/>
            <a:ext cx="1202076" cy="1211086"/>
          </a:xfrm>
          <a:prstGeom prst="rect">
            <a:avLst/>
          </a:prstGeom>
        </p:spPr>
      </p:pic>
      <p:pic>
        <p:nvPicPr>
          <p:cNvPr id="41" name="Picture 40">
            <a:extLst>
              <a:ext uri="{FF2B5EF4-FFF2-40B4-BE49-F238E27FC236}">
                <a16:creationId xmlns:a16="http://schemas.microsoft.com/office/drawing/2014/main" id="{A06EB150-CEDB-46FA-877C-D01CAA15E820}"/>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5507060" y="3521841"/>
            <a:ext cx="844161" cy="683298"/>
          </a:xfrm>
          <a:prstGeom prst="rect">
            <a:avLst/>
          </a:prstGeom>
        </p:spPr>
      </p:pic>
      <p:pic>
        <p:nvPicPr>
          <p:cNvPr id="76" name="Picture 75">
            <a:extLst>
              <a:ext uri="{FF2B5EF4-FFF2-40B4-BE49-F238E27FC236}">
                <a16:creationId xmlns:a16="http://schemas.microsoft.com/office/drawing/2014/main" id="{ADF48260-EEDC-4663-8E86-21A111B922C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6297683" y="3119949"/>
            <a:ext cx="1202076" cy="1211086"/>
          </a:xfrm>
          <a:prstGeom prst="rect">
            <a:avLst/>
          </a:prstGeom>
        </p:spPr>
      </p:pic>
      <p:pic>
        <p:nvPicPr>
          <p:cNvPr id="77" name="Picture 76">
            <a:extLst>
              <a:ext uri="{FF2B5EF4-FFF2-40B4-BE49-F238E27FC236}">
                <a16:creationId xmlns:a16="http://schemas.microsoft.com/office/drawing/2014/main" id="{684B0204-B3F9-4F0B-9D75-142DE57BC08B}"/>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9810163" y="3109625"/>
            <a:ext cx="1202076" cy="1211086"/>
          </a:xfrm>
          <a:prstGeom prst="rect">
            <a:avLst/>
          </a:prstGeom>
        </p:spPr>
      </p:pic>
      <p:pic>
        <p:nvPicPr>
          <p:cNvPr id="78" name="Picture 77">
            <a:extLst>
              <a:ext uri="{FF2B5EF4-FFF2-40B4-BE49-F238E27FC236}">
                <a16:creationId xmlns:a16="http://schemas.microsoft.com/office/drawing/2014/main" id="{5DD8C500-86D7-4473-9D21-3049A55BB7D0}"/>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24508" y1="66579" x2="24508" y2="66579"/>
                        <a14:foregroundMark x1="27571" y1="53158" x2="27571" y2="53158"/>
                        <a14:foregroundMark x1="30197" y1="46053" x2="30197" y2="46053"/>
                        <a14:foregroundMark x1="31947" y1="41053" x2="31947" y2="41053"/>
                        <a14:foregroundMark x1="29759" y1="79211" x2="29759" y2="79211"/>
                        <a14:foregroundMark x1="36543" y1="35000" x2="36543" y2="35000"/>
                        <a14:foregroundMark x1="40044" y1="29737" x2="40044" y2="29737"/>
                        <a14:foregroundMark x1="44420" y1="24211" x2="44420" y2="24211"/>
                        <a14:foregroundMark x1="50547" y1="20000" x2="50547" y2="20000"/>
                        <a14:foregroundMark x1="56018" y1="20000" x2="56018" y2="20000"/>
                        <a14:foregroundMark x1="60175" y1="23158" x2="60175" y2="23158"/>
                        <a14:foregroundMark x1="67177" y1="28158" x2="67177" y2="28158"/>
                        <a14:foregroundMark x1="70460" y1="33684" x2="70460" y2="33684"/>
                        <a14:foregroundMark x1="72648" y1="39474" x2="72648" y2="39474"/>
                        <a14:foregroundMark x1="68928" y1="32105" x2="68928" y2="32105"/>
                        <a14:foregroundMark x1="75492" y1="46316" x2="75492" y2="46316"/>
                        <a14:foregroundMark x1="78337" y1="53158" x2="78337" y2="53158"/>
                        <a14:foregroundMark x1="82495" y1="60789" x2="82495" y2="60789"/>
                        <a14:foregroundMark x1="81619" y1="61579" x2="81619" y2="61579"/>
                        <a14:foregroundMark x1="81619" y1="68421" x2="81619" y2="68421"/>
                      </a14:backgroundRemoval>
                    </a14:imgEffect>
                  </a14:imgLayer>
                </a14:imgProps>
              </a:ext>
            </a:extLst>
          </a:blip>
          <a:srcRect l="16068" t="18034" r="14012" b="-2752"/>
          <a:stretch/>
        </p:blipFill>
        <p:spPr>
          <a:xfrm>
            <a:off x="7481805" y="3126699"/>
            <a:ext cx="1202076" cy="1211086"/>
          </a:xfrm>
          <a:prstGeom prst="rect">
            <a:avLst/>
          </a:prstGeom>
        </p:spPr>
      </p:pic>
      <p:pic>
        <p:nvPicPr>
          <p:cNvPr id="79" name="Picture 78">
            <a:extLst>
              <a:ext uri="{FF2B5EF4-FFF2-40B4-BE49-F238E27FC236}">
                <a16:creationId xmlns:a16="http://schemas.microsoft.com/office/drawing/2014/main" id="{54D4EDA7-AB88-489D-96AF-4B54B01DB471}"/>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1516707" y="3484732"/>
            <a:ext cx="844161" cy="683298"/>
          </a:xfrm>
          <a:prstGeom prst="rect">
            <a:avLst/>
          </a:prstGeom>
        </p:spPr>
      </p:pic>
      <p:pic>
        <p:nvPicPr>
          <p:cNvPr id="80" name="Picture 79">
            <a:extLst>
              <a:ext uri="{FF2B5EF4-FFF2-40B4-BE49-F238E27FC236}">
                <a16:creationId xmlns:a16="http://schemas.microsoft.com/office/drawing/2014/main" id="{85E9334D-66B0-4460-A0D8-FE572CACA49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2302275" y="3495827"/>
            <a:ext cx="844161" cy="683298"/>
          </a:xfrm>
          <a:prstGeom prst="rect">
            <a:avLst/>
          </a:prstGeom>
        </p:spPr>
      </p:pic>
      <p:pic>
        <p:nvPicPr>
          <p:cNvPr id="81" name="Picture 80">
            <a:extLst>
              <a:ext uri="{FF2B5EF4-FFF2-40B4-BE49-F238E27FC236}">
                <a16:creationId xmlns:a16="http://schemas.microsoft.com/office/drawing/2014/main" id="{E86FA5EA-59B5-4B5D-AFF0-AC229AC92700}"/>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109000" y="3510611"/>
            <a:ext cx="844161" cy="683298"/>
          </a:xfrm>
          <a:prstGeom prst="rect">
            <a:avLst/>
          </a:prstGeom>
        </p:spPr>
      </p:pic>
      <p:pic>
        <p:nvPicPr>
          <p:cNvPr id="82" name="Picture 81">
            <a:extLst>
              <a:ext uri="{FF2B5EF4-FFF2-40B4-BE49-F238E27FC236}">
                <a16:creationId xmlns:a16="http://schemas.microsoft.com/office/drawing/2014/main" id="{920F5254-573D-470F-9800-DB4CB3BAC51A}"/>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3887328" y="3507158"/>
            <a:ext cx="844161" cy="683298"/>
          </a:xfrm>
          <a:prstGeom prst="rect">
            <a:avLst/>
          </a:prstGeom>
        </p:spPr>
      </p:pic>
      <p:pic>
        <p:nvPicPr>
          <p:cNvPr id="83" name="Picture 82">
            <a:extLst>
              <a:ext uri="{FF2B5EF4-FFF2-40B4-BE49-F238E27FC236}">
                <a16:creationId xmlns:a16="http://schemas.microsoft.com/office/drawing/2014/main" id="{B9B4C0A5-E587-4E2C-9992-2280E60A214E}"/>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18288" b="80156" l="29538" r="86154">
                        <a14:foregroundMark x1="32000" y1="46304" x2="32000" y2="46304"/>
                        <a14:foregroundMark x1="40000" y1="33463" x2="40000" y2="33463"/>
                        <a14:foregroundMark x1="44615" y1="27237" x2="44615" y2="27237"/>
                        <a14:foregroundMark x1="52308" y1="19066" x2="52308" y2="19066"/>
                        <a14:foregroundMark x1="60615" y1="18677" x2="60615" y2="18677"/>
                        <a14:foregroundMark x1="67692" y1="22568" x2="67692" y2="22568"/>
                        <a14:foregroundMark x1="74154" y1="28794" x2="74154" y2="28794"/>
                        <a14:foregroundMark x1="81846" y1="38521" x2="81846" y2="38521"/>
                        <a14:foregroundMark x1="85538" y1="47082" x2="85538" y2="47082"/>
                        <a14:foregroundMark x1="84308" y1="68872" x2="84308" y2="68872"/>
                        <a14:foregroundMark x1="77846" y1="65759" x2="77846" y2="65759"/>
                        <a14:foregroundMark x1="77846" y1="65759" x2="77846" y2="65759"/>
                        <a14:foregroundMark x1="77846" y1="65759" x2="77538" y2="66148"/>
                        <a14:foregroundMark x1="75385" y1="69650" x2="75385" y2="70817"/>
                        <a14:foregroundMark x1="77846" y1="76654" x2="77846" y2="76654"/>
                        <a14:foregroundMark x1="86154" y1="75097" x2="84615" y2="75097"/>
                        <a14:foregroundMark x1="82769" y1="68093" x2="82769" y2="68093"/>
                        <a14:foregroundMark x1="74769" y1="64591" x2="74769" y2="64591"/>
                        <a14:foregroundMark x1="72000" y1="64202" x2="72000" y2="64202"/>
                        <a14:foregroundMark x1="56308" y1="64981" x2="56308" y2="64981"/>
                        <a14:foregroundMark x1="55385" y1="73152" x2="55385" y2="73152"/>
                        <a14:foregroundMark x1="55077" y1="71595" x2="55077" y2="71595"/>
                        <a14:foregroundMark x1="53231" y1="64202" x2="53231" y2="64202"/>
                        <a14:foregroundMark x1="52308" y1="61479" x2="52308" y2="61479"/>
                        <a14:foregroundMark x1="37538" y1="66926" x2="37538" y2="66926"/>
                        <a14:foregroundMark x1="38154" y1="74319" x2="38154" y2="74319"/>
                        <a14:foregroundMark x1="42462" y1="64202" x2="42462" y2="64202"/>
                        <a14:foregroundMark x1="41846" y1="70039" x2="41846" y2="70039"/>
                        <a14:foregroundMark x1="32308" y1="69650" x2="32308" y2="69650"/>
                        <a14:foregroundMark x1="32615" y1="78210" x2="32615" y2="78210"/>
                        <a14:foregroundMark x1="33538" y1="71595" x2="33538" y2="71595"/>
                        <a14:foregroundMark x1="33538" y1="66537" x2="33538" y2="66537"/>
                        <a14:foregroundMark x1="32308" y1="61868" x2="32308" y2="61868"/>
                        <a14:foregroundMark x1="39077" y1="65370" x2="39077" y2="65370"/>
                        <a14:foregroundMark x1="34769" y1="64981" x2="34769" y2="64981"/>
                        <a14:foregroundMark x1="37231" y1="62257" x2="37231" y2="62257"/>
                        <a14:foregroundMark x1="45538" y1="70817" x2="45538" y2="70817"/>
                        <a14:foregroundMark x1="46154" y1="76654" x2="46154" y2="76654"/>
                        <a14:foregroundMark x1="37846" y1="80156" x2="37538" y2="79767"/>
                        <a14:foregroundMark x1="32615" y1="73930" x2="32615" y2="73930"/>
                        <a14:foregroundMark x1="29538" y1="71984" x2="29538" y2="71984"/>
                        <a14:foregroundMark x1="59692" y1="58755" x2="59692" y2="58755"/>
                      </a14:backgroundRemoval>
                    </a14:imgEffect>
                  </a14:imgLayer>
                </a14:imgProps>
              </a:ext>
            </a:extLst>
          </a:blip>
          <a:srcRect l="25123" t="14850" r="6964" b="15634"/>
          <a:stretch/>
        </p:blipFill>
        <p:spPr>
          <a:xfrm>
            <a:off x="4677951" y="3510611"/>
            <a:ext cx="844161" cy="683298"/>
          </a:xfrm>
          <a:prstGeom prst="rect">
            <a:avLst/>
          </a:prstGeom>
        </p:spPr>
      </p:pic>
    </p:spTree>
    <p:extLst>
      <p:ext uri="{BB962C8B-B14F-4D97-AF65-F5344CB8AC3E}">
        <p14:creationId xmlns:p14="http://schemas.microsoft.com/office/powerpoint/2010/main" val="343462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686</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Subtraction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Subtraction</dc:title>
  <dc:creator>Suzy Lolley</dc:creator>
  <cp:lastModifiedBy>Suzy Lolley</cp:lastModifiedBy>
  <cp:revision>2</cp:revision>
  <dcterms:created xsi:type="dcterms:W3CDTF">2018-01-26T21:39:07Z</dcterms:created>
  <dcterms:modified xsi:type="dcterms:W3CDTF">2018-01-29T20:56:59Z</dcterms:modified>
</cp:coreProperties>
</file>