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38C64-EBCA-4B25-AA00-DF87291D6B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C3325F-76A1-4349-B462-EB2541FDB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E3BF53-23E5-46BF-ADA5-376F1A913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CE97-C458-4C50-8B5F-46613EB037B0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BA4E9-31B1-4B2A-883F-6482C9FFA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9B0FC4-EA62-4DB0-B45B-BE4FCF35D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18D5-5881-4927-9F81-AFD0C3859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9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EF97E-0147-4EE3-BA57-58C223B70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6CD5D5-F823-4B0C-9736-462466BA05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21FD0-8908-4BA9-917E-1D2BCB127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CE97-C458-4C50-8B5F-46613EB037B0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510D06-9363-4BAC-B63B-B7D5B4FA7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A9515-748E-4DA8-BEDC-C16EAA8C4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18D5-5881-4927-9F81-AFD0C3859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427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9A4E8F-0B9A-4BB0-8F8F-14F45581CA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A3298F-DD80-4611-9B38-889B150B81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FBB3E1-0DAE-4AAE-A331-F278F3A39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CE97-C458-4C50-8B5F-46613EB037B0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9D34B-A611-46C8-9BC2-3AB7A4515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D91FC-2DC1-4328-9182-DD36BBF9A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18D5-5881-4927-9F81-AFD0C3859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13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E9361-30BD-4200-AA20-FE0F883D0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B86C6-F24F-4560-AFF4-4FC0342A6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40ACF7-718E-4474-8393-94969A7D0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CE97-C458-4C50-8B5F-46613EB037B0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A0D9DB-15D4-4D49-8390-3D2CFB752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9AEB32-D775-4893-8AD4-A2F404673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18D5-5881-4927-9F81-AFD0C3859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30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18454-173A-4FDB-988B-A8AAE4B18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208ABF-8CAA-44C1-9388-DC40ED12C1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DED22-330B-437D-9446-566CCA0B6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CE97-C458-4C50-8B5F-46613EB037B0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BF8D6-2475-48B1-BFA7-0E65E61A4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6FC45-5CB2-4027-B646-C01DB03F9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18D5-5881-4927-9F81-AFD0C3859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628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02417-BF39-432D-9FCB-5E93EACD6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2FA1A-2D65-419E-B1A2-652E4FFF2B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1110AA-2659-496F-A276-E942A2BFD0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931478-EB36-4089-9F63-5B86B66C0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CE97-C458-4C50-8B5F-46613EB037B0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7B5415-6DD6-481A-A2D6-DC82F3167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61847C-3ABD-44BC-9247-B06BE527E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18D5-5881-4927-9F81-AFD0C3859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701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2076C-50C2-4905-8E3F-097D55518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65A7F6-EEB5-49D9-87CE-1F87BF382F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6391EF-C118-43C3-8B9D-CB60FDC11E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F99C93-1402-4244-9DCD-0D43E41D47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3B962F-0B5B-4C06-AFE7-3489E8FCA1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69B9FB-C813-4541-ACEC-975271FE1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CE97-C458-4C50-8B5F-46613EB037B0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DF93F7-CAC9-4636-9179-EFF719CF1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8AAA19-2DED-46E3-AED8-3D47AC923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18D5-5881-4927-9F81-AFD0C3859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4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C5432-BB1F-4C0C-9333-6CC582A9F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353EAC-1F98-44D3-90B3-7AAD2FBAA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CE97-C458-4C50-8B5F-46613EB037B0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C28FEC-DCEB-49D4-958F-E231CBF95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62A34A-C434-4C6A-AF54-5C8B98E93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18D5-5881-4927-9F81-AFD0C3859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609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1F23A7-580B-40EA-922C-D1554288E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CE97-C458-4C50-8B5F-46613EB037B0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B9DFCC-34DA-4003-AF56-ED645A6A1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7794CC-6B1D-48F4-BC0F-004CDEE14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18D5-5881-4927-9F81-AFD0C3859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065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B4DC2-1679-44CF-B459-2F9A210F9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CDC23-8D58-4DD1-A53B-A7E175481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45F443-4D2D-496F-9A14-E9C12FCF8E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D481C1-8622-44B3-885B-4A1749048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CE97-C458-4C50-8B5F-46613EB037B0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B65574-958F-49CF-942A-308E67370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6BB47F-7BFD-4F44-B9C4-A6F2C7491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18D5-5881-4927-9F81-AFD0C3859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17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4E5DA-89B9-46E7-9FD5-6BFDA70CE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DCAF83-6FD5-4F1B-99B3-1025434A25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E052C6-D837-47A0-AF26-95AF1F00F8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21734D-EED1-4E32-B995-F851A59F4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CE97-C458-4C50-8B5F-46613EB037B0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16A25E-BBAF-4BC2-A86A-9C0049048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845545-C807-4048-BB7E-9BA34D38E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18D5-5881-4927-9F81-AFD0C3859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75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2424EF-EBE6-4375-8287-6EC99CFBE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53325A-F0F6-4F2B-9196-B459A17AD5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7117A-3243-4A91-AB97-5490EC37BE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FCE97-C458-4C50-8B5F-46613EB037B0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01DEE2-2D79-4C7C-AE8A-6597E8E7A2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14B4BF-1F01-43D4-8443-DDA2E3F065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D18D5-5881-4927-9F81-AFD0C3859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677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5961A57-5F61-4FA5-AA25-B40D391D1BC7}"/>
              </a:ext>
            </a:extLst>
          </p:cNvPr>
          <p:cNvCxnSpPr>
            <a:cxnSpLocks/>
          </p:cNvCxnSpPr>
          <p:nvPr/>
        </p:nvCxnSpPr>
        <p:spPr>
          <a:xfrm>
            <a:off x="554804" y="739739"/>
            <a:ext cx="458227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C9B784B-8578-4207-ABD3-BDC0F22A75A9}"/>
              </a:ext>
            </a:extLst>
          </p:cNvPr>
          <p:cNvCxnSpPr>
            <a:cxnSpLocks/>
          </p:cNvCxnSpPr>
          <p:nvPr/>
        </p:nvCxnSpPr>
        <p:spPr>
          <a:xfrm>
            <a:off x="2594225" y="154112"/>
            <a:ext cx="56507" cy="64521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301B946-750E-4F76-AD16-AE45D1033A3D}"/>
              </a:ext>
            </a:extLst>
          </p:cNvPr>
          <p:cNvSpPr txBox="1"/>
          <p:nvPr/>
        </p:nvSpPr>
        <p:spPr>
          <a:xfrm>
            <a:off x="3658605" y="345259"/>
            <a:ext cx="1202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3FB773-E41E-4B77-B49A-B5715402B23B}"/>
              </a:ext>
            </a:extLst>
          </p:cNvPr>
          <p:cNvSpPr txBox="1"/>
          <p:nvPr/>
        </p:nvSpPr>
        <p:spPr>
          <a:xfrm>
            <a:off x="1243174" y="345259"/>
            <a:ext cx="1202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Tens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5C6E93B-AC4E-4B5F-A4A1-1DAF198C5395}"/>
              </a:ext>
            </a:extLst>
          </p:cNvPr>
          <p:cNvSpPr/>
          <p:nvPr/>
        </p:nvSpPr>
        <p:spPr>
          <a:xfrm>
            <a:off x="11357487" y="3290133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B0EF090-96CB-4752-B37D-41037022E1FF}"/>
              </a:ext>
            </a:extLst>
          </p:cNvPr>
          <p:cNvSpPr/>
          <p:nvPr/>
        </p:nvSpPr>
        <p:spPr>
          <a:xfrm>
            <a:off x="11356990" y="358423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50A3B65-1B51-404F-B8AB-927C112E953D}"/>
              </a:ext>
            </a:extLst>
          </p:cNvPr>
          <p:cNvSpPr/>
          <p:nvPr/>
        </p:nvSpPr>
        <p:spPr>
          <a:xfrm>
            <a:off x="11353302" y="2985333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89321AB-EE0D-43FC-AB86-6ECBEFFBF279}"/>
              </a:ext>
            </a:extLst>
          </p:cNvPr>
          <p:cNvSpPr/>
          <p:nvPr/>
        </p:nvSpPr>
        <p:spPr>
          <a:xfrm>
            <a:off x="11356990" y="269122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7B21688-19AA-43C3-A1DD-B09D4C4A9040}"/>
              </a:ext>
            </a:extLst>
          </p:cNvPr>
          <p:cNvSpPr/>
          <p:nvPr/>
        </p:nvSpPr>
        <p:spPr>
          <a:xfrm>
            <a:off x="11357487" y="388903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CB52048-00BA-452A-8679-C91E109D38AE}"/>
              </a:ext>
            </a:extLst>
          </p:cNvPr>
          <p:cNvSpPr/>
          <p:nvPr/>
        </p:nvSpPr>
        <p:spPr>
          <a:xfrm>
            <a:off x="8440186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882E37C-CDD7-4F75-9366-046EB0AFB5B3}"/>
              </a:ext>
            </a:extLst>
          </p:cNvPr>
          <p:cNvSpPr/>
          <p:nvPr/>
        </p:nvSpPr>
        <p:spPr>
          <a:xfrm>
            <a:off x="11722933" y="3290133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96841EB2-572F-422E-8E4A-8EA7AFA19322}"/>
              </a:ext>
            </a:extLst>
          </p:cNvPr>
          <p:cNvSpPr/>
          <p:nvPr/>
        </p:nvSpPr>
        <p:spPr>
          <a:xfrm>
            <a:off x="11722436" y="358423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45D06046-BEC6-4BE1-8CD6-7963962B3A0D}"/>
              </a:ext>
            </a:extLst>
          </p:cNvPr>
          <p:cNvSpPr/>
          <p:nvPr/>
        </p:nvSpPr>
        <p:spPr>
          <a:xfrm>
            <a:off x="11718748" y="2985333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05CA5E17-149E-4660-8727-C750FBE180BA}"/>
              </a:ext>
            </a:extLst>
          </p:cNvPr>
          <p:cNvSpPr/>
          <p:nvPr/>
        </p:nvSpPr>
        <p:spPr>
          <a:xfrm>
            <a:off x="11722436" y="269122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04918D35-39A7-4F9D-8212-3458D503F6DE}"/>
              </a:ext>
            </a:extLst>
          </p:cNvPr>
          <p:cNvSpPr/>
          <p:nvPr/>
        </p:nvSpPr>
        <p:spPr>
          <a:xfrm>
            <a:off x="11722933" y="388903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0FFCF48B-7D00-4404-BC1F-A7110B1BC7C0}"/>
              </a:ext>
            </a:extLst>
          </p:cNvPr>
          <p:cNvSpPr/>
          <p:nvPr/>
        </p:nvSpPr>
        <p:spPr>
          <a:xfrm>
            <a:off x="11357984" y="5212423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00A1C79-B8EA-461B-89E1-4080551FEA7A}"/>
              </a:ext>
            </a:extLst>
          </p:cNvPr>
          <p:cNvSpPr/>
          <p:nvPr/>
        </p:nvSpPr>
        <p:spPr>
          <a:xfrm>
            <a:off x="11357487" y="550652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7CE79DE5-6A15-4D1A-892E-2AA7B036D468}"/>
              </a:ext>
            </a:extLst>
          </p:cNvPr>
          <p:cNvSpPr/>
          <p:nvPr/>
        </p:nvSpPr>
        <p:spPr>
          <a:xfrm>
            <a:off x="11353799" y="4907623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290C541A-E68B-47DA-8352-5209D8746581}"/>
              </a:ext>
            </a:extLst>
          </p:cNvPr>
          <p:cNvSpPr/>
          <p:nvPr/>
        </p:nvSpPr>
        <p:spPr>
          <a:xfrm>
            <a:off x="11357487" y="461351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3FBBD0F-7700-4CED-B9A0-A97BA6833308}"/>
              </a:ext>
            </a:extLst>
          </p:cNvPr>
          <p:cNvSpPr/>
          <p:nvPr/>
        </p:nvSpPr>
        <p:spPr>
          <a:xfrm>
            <a:off x="11357984" y="581132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C9EDD67B-28ED-4A19-887D-5CD2B60204ED}"/>
              </a:ext>
            </a:extLst>
          </p:cNvPr>
          <p:cNvSpPr/>
          <p:nvPr/>
        </p:nvSpPr>
        <p:spPr>
          <a:xfrm>
            <a:off x="11782349" y="5212423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8BF3C474-308E-47BD-B2D7-9C8FEE3B049E}"/>
              </a:ext>
            </a:extLst>
          </p:cNvPr>
          <p:cNvSpPr/>
          <p:nvPr/>
        </p:nvSpPr>
        <p:spPr>
          <a:xfrm>
            <a:off x="11781852" y="550652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9C387DE-723F-45FE-B4AF-7E50A5E7C0A2}"/>
              </a:ext>
            </a:extLst>
          </p:cNvPr>
          <p:cNvSpPr/>
          <p:nvPr/>
        </p:nvSpPr>
        <p:spPr>
          <a:xfrm>
            <a:off x="11778164" y="4907623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77D68BB5-2709-44F3-A3D2-2276DA2E985E}"/>
              </a:ext>
            </a:extLst>
          </p:cNvPr>
          <p:cNvSpPr/>
          <p:nvPr/>
        </p:nvSpPr>
        <p:spPr>
          <a:xfrm>
            <a:off x="11781852" y="461351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0AB4801C-47FB-4258-9F0A-BEF1C87D0D80}"/>
              </a:ext>
            </a:extLst>
          </p:cNvPr>
          <p:cNvSpPr/>
          <p:nvPr/>
        </p:nvSpPr>
        <p:spPr>
          <a:xfrm>
            <a:off x="11782349" y="581132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46B35F5C-63EA-42EC-BD20-74824D12ECBE}"/>
              </a:ext>
            </a:extLst>
          </p:cNvPr>
          <p:cNvSpPr txBox="1"/>
          <p:nvPr/>
        </p:nvSpPr>
        <p:spPr>
          <a:xfrm>
            <a:off x="6003589" y="73666"/>
            <a:ext cx="2779471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the base ten blocks to solve this addition problem: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+18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11DAE7B9-805D-4DAF-9FC2-D91578848931}"/>
              </a:ext>
            </a:extLst>
          </p:cNvPr>
          <p:cNvSpPr txBox="1"/>
          <p:nvPr/>
        </p:nvSpPr>
        <p:spPr>
          <a:xfrm>
            <a:off x="9373172" y="207580"/>
            <a:ext cx="2455491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Type your answer here: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A4345FF-A5B7-43C5-B4ED-3BF5FC1A0560}"/>
              </a:ext>
            </a:extLst>
          </p:cNvPr>
          <p:cNvSpPr/>
          <p:nvPr/>
        </p:nvSpPr>
        <p:spPr>
          <a:xfrm>
            <a:off x="8082763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09DE77A-6B22-4EA4-B637-E4A2ECFF945F}"/>
              </a:ext>
            </a:extLst>
          </p:cNvPr>
          <p:cNvSpPr/>
          <p:nvPr/>
        </p:nvSpPr>
        <p:spPr>
          <a:xfrm>
            <a:off x="7019254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E0D5894-23AB-47DC-AF90-F2360642915F}"/>
              </a:ext>
            </a:extLst>
          </p:cNvPr>
          <p:cNvSpPr/>
          <p:nvPr/>
        </p:nvSpPr>
        <p:spPr>
          <a:xfrm>
            <a:off x="7376677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133B04E4-2B84-42B6-BDDB-C4ECB28FE203}"/>
              </a:ext>
            </a:extLst>
          </p:cNvPr>
          <p:cNvSpPr/>
          <p:nvPr/>
        </p:nvSpPr>
        <p:spPr>
          <a:xfrm>
            <a:off x="7743925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CB249B3C-CC98-414D-B86F-74F049D6E4FC}"/>
              </a:ext>
            </a:extLst>
          </p:cNvPr>
          <p:cNvSpPr/>
          <p:nvPr/>
        </p:nvSpPr>
        <p:spPr>
          <a:xfrm>
            <a:off x="10235419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207C7797-628D-4F6C-A58B-1B87F4257010}"/>
              </a:ext>
            </a:extLst>
          </p:cNvPr>
          <p:cNvSpPr/>
          <p:nvPr/>
        </p:nvSpPr>
        <p:spPr>
          <a:xfrm>
            <a:off x="9877996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6831EE3C-9756-4956-8ACB-92B1A78D6C97}"/>
              </a:ext>
            </a:extLst>
          </p:cNvPr>
          <p:cNvSpPr/>
          <p:nvPr/>
        </p:nvSpPr>
        <p:spPr>
          <a:xfrm>
            <a:off x="8814487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A8E20FF2-50BB-49AF-BAA5-56035D20F81E}"/>
              </a:ext>
            </a:extLst>
          </p:cNvPr>
          <p:cNvSpPr/>
          <p:nvPr/>
        </p:nvSpPr>
        <p:spPr>
          <a:xfrm>
            <a:off x="9171910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9592A790-7D85-4BF4-A414-06E575CAE5C2}"/>
              </a:ext>
            </a:extLst>
          </p:cNvPr>
          <p:cNvSpPr/>
          <p:nvPr/>
        </p:nvSpPr>
        <p:spPr>
          <a:xfrm>
            <a:off x="9539158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CC04847E-29AB-4901-8A2F-0F4235925763}"/>
              </a:ext>
            </a:extLst>
          </p:cNvPr>
          <p:cNvSpPr/>
          <p:nvPr/>
        </p:nvSpPr>
        <p:spPr>
          <a:xfrm>
            <a:off x="8440186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63EBF986-0C3B-4086-B6A7-94E50D9A3005}"/>
              </a:ext>
            </a:extLst>
          </p:cNvPr>
          <p:cNvSpPr/>
          <p:nvPr/>
        </p:nvSpPr>
        <p:spPr>
          <a:xfrm>
            <a:off x="8082763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1A6274B1-4633-48A7-851A-5D224A9FDCF1}"/>
              </a:ext>
            </a:extLst>
          </p:cNvPr>
          <p:cNvSpPr/>
          <p:nvPr/>
        </p:nvSpPr>
        <p:spPr>
          <a:xfrm>
            <a:off x="7019254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F5EC7CA2-F156-4BA4-9E25-FCECA96B77F7}"/>
              </a:ext>
            </a:extLst>
          </p:cNvPr>
          <p:cNvSpPr/>
          <p:nvPr/>
        </p:nvSpPr>
        <p:spPr>
          <a:xfrm>
            <a:off x="7376677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EDA845BC-CEFC-487D-AD09-ACFBA3E78B6E}"/>
              </a:ext>
            </a:extLst>
          </p:cNvPr>
          <p:cNvSpPr/>
          <p:nvPr/>
        </p:nvSpPr>
        <p:spPr>
          <a:xfrm>
            <a:off x="7743925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C4E28AB0-511D-49D2-A290-B7934A7E691D}"/>
              </a:ext>
            </a:extLst>
          </p:cNvPr>
          <p:cNvSpPr/>
          <p:nvPr/>
        </p:nvSpPr>
        <p:spPr>
          <a:xfrm>
            <a:off x="10235419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3D2BC69B-2179-4E3B-8756-19114A8C658C}"/>
              </a:ext>
            </a:extLst>
          </p:cNvPr>
          <p:cNvSpPr/>
          <p:nvPr/>
        </p:nvSpPr>
        <p:spPr>
          <a:xfrm>
            <a:off x="9877996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8A22AEB1-728F-4D9A-A65F-51CE53B7704D}"/>
              </a:ext>
            </a:extLst>
          </p:cNvPr>
          <p:cNvSpPr/>
          <p:nvPr/>
        </p:nvSpPr>
        <p:spPr>
          <a:xfrm>
            <a:off x="8814487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ABC7A47E-65C2-4210-8520-FEDA7F819327}"/>
              </a:ext>
            </a:extLst>
          </p:cNvPr>
          <p:cNvSpPr/>
          <p:nvPr/>
        </p:nvSpPr>
        <p:spPr>
          <a:xfrm>
            <a:off x="9171910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427A52BC-6309-40A7-9807-34DB7F6C1E05}"/>
              </a:ext>
            </a:extLst>
          </p:cNvPr>
          <p:cNvSpPr/>
          <p:nvPr/>
        </p:nvSpPr>
        <p:spPr>
          <a:xfrm>
            <a:off x="9539158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A8230E0-D109-49FA-B777-1CB571440979}"/>
              </a:ext>
            </a:extLst>
          </p:cNvPr>
          <p:cNvCxnSpPr/>
          <p:nvPr/>
        </p:nvCxnSpPr>
        <p:spPr>
          <a:xfrm>
            <a:off x="7138805" y="1366463"/>
            <a:ext cx="54966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9544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5961A57-5F61-4FA5-AA25-B40D391D1BC7}"/>
              </a:ext>
            </a:extLst>
          </p:cNvPr>
          <p:cNvCxnSpPr>
            <a:cxnSpLocks/>
          </p:cNvCxnSpPr>
          <p:nvPr/>
        </p:nvCxnSpPr>
        <p:spPr>
          <a:xfrm>
            <a:off x="554804" y="739739"/>
            <a:ext cx="458227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C9B784B-8578-4207-ABD3-BDC0F22A75A9}"/>
              </a:ext>
            </a:extLst>
          </p:cNvPr>
          <p:cNvCxnSpPr>
            <a:cxnSpLocks/>
          </p:cNvCxnSpPr>
          <p:nvPr/>
        </p:nvCxnSpPr>
        <p:spPr>
          <a:xfrm>
            <a:off x="2594225" y="154112"/>
            <a:ext cx="56507" cy="64521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301B946-750E-4F76-AD16-AE45D1033A3D}"/>
              </a:ext>
            </a:extLst>
          </p:cNvPr>
          <p:cNvSpPr txBox="1"/>
          <p:nvPr/>
        </p:nvSpPr>
        <p:spPr>
          <a:xfrm>
            <a:off x="3658605" y="345259"/>
            <a:ext cx="1202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3FB773-E41E-4B77-B49A-B5715402B23B}"/>
              </a:ext>
            </a:extLst>
          </p:cNvPr>
          <p:cNvSpPr txBox="1"/>
          <p:nvPr/>
        </p:nvSpPr>
        <p:spPr>
          <a:xfrm>
            <a:off x="1243174" y="345259"/>
            <a:ext cx="1202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Tens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5C6E93B-AC4E-4B5F-A4A1-1DAF198C5395}"/>
              </a:ext>
            </a:extLst>
          </p:cNvPr>
          <p:cNvSpPr/>
          <p:nvPr/>
        </p:nvSpPr>
        <p:spPr>
          <a:xfrm>
            <a:off x="11357487" y="3290133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B0EF090-96CB-4752-B37D-41037022E1FF}"/>
              </a:ext>
            </a:extLst>
          </p:cNvPr>
          <p:cNvSpPr/>
          <p:nvPr/>
        </p:nvSpPr>
        <p:spPr>
          <a:xfrm>
            <a:off x="11356990" y="358423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50A3B65-1B51-404F-B8AB-927C112E953D}"/>
              </a:ext>
            </a:extLst>
          </p:cNvPr>
          <p:cNvSpPr/>
          <p:nvPr/>
        </p:nvSpPr>
        <p:spPr>
          <a:xfrm>
            <a:off x="11353302" y="2985333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89321AB-EE0D-43FC-AB86-6ECBEFFBF279}"/>
              </a:ext>
            </a:extLst>
          </p:cNvPr>
          <p:cNvSpPr/>
          <p:nvPr/>
        </p:nvSpPr>
        <p:spPr>
          <a:xfrm>
            <a:off x="11356990" y="269122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7B21688-19AA-43C3-A1DD-B09D4C4A9040}"/>
              </a:ext>
            </a:extLst>
          </p:cNvPr>
          <p:cNvSpPr/>
          <p:nvPr/>
        </p:nvSpPr>
        <p:spPr>
          <a:xfrm>
            <a:off x="11357487" y="388903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CB52048-00BA-452A-8679-C91E109D38AE}"/>
              </a:ext>
            </a:extLst>
          </p:cNvPr>
          <p:cNvSpPr/>
          <p:nvPr/>
        </p:nvSpPr>
        <p:spPr>
          <a:xfrm>
            <a:off x="8440186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882E37C-CDD7-4F75-9366-046EB0AFB5B3}"/>
              </a:ext>
            </a:extLst>
          </p:cNvPr>
          <p:cNvSpPr/>
          <p:nvPr/>
        </p:nvSpPr>
        <p:spPr>
          <a:xfrm>
            <a:off x="11722933" y="3290133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96841EB2-572F-422E-8E4A-8EA7AFA19322}"/>
              </a:ext>
            </a:extLst>
          </p:cNvPr>
          <p:cNvSpPr/>
          <p:nvPr/>
        </p:nvSpPr>
        <p:spPr>
          <a:xfrm>
            <a:off x="11722436" y="358423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45D06046-BEC6-4BE1-8CD6-7963962B3A0D}"/>
              </a:ext>
            </a:extLst>
          </p:cNvPr>
          <p:cNvSpPr/>
          <p:nvPr/>
        </p:nvSpPr>
        <p:spPr>
          <a:xfrm>
            <a:off x="11718748" y="2985333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05CA5E17-149E-4660-8727-C750FBE180BA}"/>
              </a:ext>
            </a:extLst>
          </p:cNvPr>
          <p:cNvSpPr/>
          <p:nvPr/>
        </p:nvSpPr>
        <p:spPr>
          <a:xfrm>
            <a:off x="11722436" y="269122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04918D35-39A7-4F9D-8212-3458D503F6DE}"/>
              </a:ext>
            </a:extLst>
          </p:cNvPr>
          <p:cNvSpPr/>
          <p:nvPr/>
        </p:nvSpPr>
        <p:spPr>
          <a:xfrm>
            <a:off x="11722933" y="388903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0FFCF48B-7D00-4404-BC1F-A7110B1BC7C0}"/>
              </a:ext>
            </a:extLst>
          </p:cNvPr>
          <p:cNvSpPr/>
          <p:nvPr/>
        </p:nvSpPr>
        <p:spPr>
          <a:xfrm>
            <a:off x="11357984" y="5212423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00A1C79-B8EA-461B-89E1-4080551FEA7A}"/>
              </a:ext>
            </a:extLst>
          </p:cNvPr>
          <p:cNvSpPr/>
          <p:nvPr/>
        </p:nvSpPr>
        <p:spPr>
          <a:xfrm>
            <a:off x="11357487" y="550652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7CE79DE5-6A15-4D1A-892E-2AA7B036D468}"/>
              </a:ext>
            </a:extLst>
          </p:cNvPr>
          <p:cNvSpPr/>
          <p:nvPr/>
        </p:nvSpPr>
        <p:spPr>
          <a:xfrm>
            <a:off x="11353799" y="4907623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290C541A-E68B-47DA-8352-5209D8746581}"/>
              </a:ext>
            </a:extLst>
          </p:cNvPr>
          <p:cNvSpPr/>
          <p:nvPr/>
        </p:nvSpPr>
        <p:spPr>
          <a:xfrm>
            <a:off x="11357487" y="461351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3FBBD0F-7700-4CED-B9A0-A97BA6833308}"/>
              </a:ext>
            </a:extLst>
          </p:cNvPr>
          <p:cNvSpPr/>
          <p:nvPr/>
        </p:nvSpPr>
        <p:spPr>
          <a:xfrm>
            <a:off x="11357984" y="581132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C9EDD67B-28ED-4A19-887D-5CD2B60204ED}"/>
              </a:ext>
            </a:extLst>
          </p:cNvPr>
          <p:cNvSpPr/>
          <p:nvPr/>
        </p:nvSpPr>
        <p:spPr>
          <a:xfrm>
            <a:off x="11782349" y="5212423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8BF3C474-308E-47BD-B2D7-9C8FEE3B049E}"/>
              </a:ext>
            </a:extLst>
          </p:cNvPr>
          <p:cNvSpPr/>
          <p:nvPr/>
        </p:nvSpPr>
        <p:spPr>
          <a:xfrm>
            <a:off x="11781852" y="550652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9C387DE-723F-45FE-B4AF-7E50A5E7C0A2}"/>
              </a:ext>
            </a:extLst>
          </p:cNvPr>
          <p:cNvSpPr/>
          <p:nvPr/>
        </p:nvSpPr>
        <p:spPr>
          <a:xfrm>
            <a:off x="11778164" y="4907623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77D68BB5-2709-44F3-A3D2-2276DA2E985E}"/>
              </a:ext>
            </a:extLst>
          </p:cNvPr>
          <p:cNvSpPr/>
          <p:nvPr/>
        </p:nvSpPr>
        <p:spPr>
          <a:xfrm>
            <a:off x="11781852" y="461351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0AB4801C-47FB-4258-9F0A-BEF1C87D0D80}"/>
              </a:ext>
            </a:extLst>
          </p:cNvPr>
          <p:cNvSpPr/>
          <p:nvPr/>
        </p:nvSpPr>
        <p:spPr>
          <a:xfrm>
            <a:off x="11782349" y="581132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46B35F5C-63EA-42EC-BD20-74824D12ECBE}"/>
              </a:ext>
            </a:extLst>
          </p:cNvPr>
          <p:cNvSpPr txBox="1"/>
          <p:nvPr/>
        </p:nvSpPr>
        <p:spPr>
          <a:xfrm>
            <a:off x="6003589" y="73666"/>
            <a:ext cx="2779471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the base ten blocks to solve this addition problem: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+45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11DAE7B9-805D-4DAF-9FC2-D91578848931}"/>
              </a:ext>
            </a:extLst>
          </p:cNvPr>
          <p:cNvSpPr txBox="1"/>
          <p:nvPr/>
        </p:nvSpPr>
        <p:spPr>
          <a:xfrm>
            <a:off x="9373172" y="207580"/>
            <a:ext cx="2455491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Type your answer here: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A4345FF-A5B7-43C5-B4ED-3BF5FC1A0560}"/>
              </a:ext>
            </a:extLst>
          </p:cNvPr>
          <p:cNvSpPr/>
          <p:nvPr/>
        </p:nvSpPr>
        <p:spPr>
          <a:xfrm>
            <a:off x="8082763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09DE77A-6B22-4EA4-B637-E4A2ECFF945F}"/>
              </a:ext>
            </a:extLst>
          </p:cNvPr>
          <p:cNvSpPr/>
          <p:nvPr/>
        </p:nvSpPr>
        <p:spPr>
          <a:xfrm>
            <a:off x="7019254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E0D5894-23AB-47DC-AF90-F2360642915F}"/>
              </a:ext>
            </a:extLst>
          </p:cNvPr>
          <p:cNvSpPr/>
          <p:nvPr/>
        </p:nvSpPr>
        <p:spPr>
          <a:xfrm>
            <a:off x="7376677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133B04E4-2B84-42B6-BDDB-C4ECB28FE203}"/>
              </a:ext>
            </a:extLst>
          </p:cNvPr>
          <p:cNvSpPr/>
          <p:nvPr/>
        </p:nvSpPr>
        <p:spPr>
          <a:xfrm>
            <a:off x="7743925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CB249B3C-CC98-414D-B86F-74F049D6E4FC}"/>
              </a:ext>
            </a:extLst>
          </p:cNvPr>
          <p:cNvSpPr/>
          <p:nvPr/>
        </p:nvSpPr>
        <p:spPr>
          <a:xfrm>
            <a:off x="10235419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207C7797-628D-4F6C-A58B-1B87F4257010}"/>
              </a:ext>
            </a:extLst>
          </p:cNvPr>
          <p:cNvSpPr/>
          <p:nvPr/>
        </p:nvSpPr>
        <p:spPr>
          <a:xfrm>
            <a:off x="9877996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6831EE3C-9756-4956-8ACB-92B1A78D6C97}"/>
              </a:ext>
            </a:extLst>
          </p:cNvPr>
          <p:cNvSpPr/>
          <p:nvPr/>
        </p:nvSpPr>
        <p:spPr>
          <a:xfrm>
            <a:off x="8814487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A8E20FF2-50BB-49AF-BAA5-56035D20F81E}"/>
              </a:ext>
            </a:extLst>
          </p:cNvPr>
          <p:cNvSpPr/>
          <p:nvPr/>
        </p:nvSpPr>
        <p:spPr>
          <a:xfrm>
            <a:off x="9171910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9592A790-7D85-4BF4-A414-06E575CAE5C2}"/>
              </a:ext>
            </a:extLst>
          </p:cNvPr>
          <p:cNvSpPr/>
          <p:nvPr/>
        </p:nvSpPr>
        <p:spPr>
          <a:xfrm>
            <a:off x="9539158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CC04847E-29AB-4901-8A2F-0F4235925763}"/>
              </a:ext>
            </a:extLst>
          </p:cNvPr>
          <p:cNvSpPr/>
          <p:nvPr/>
        </p:nvSpPr>
        <p:spPr>
          <a:xfrm>
            <a:off x="8440186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63EBF986-0C3B-4086-B6A7-94E50D9A3005}"/>
              </a:ext>
            </a:extLst>
          </p:cNvPr>
          <p:cNvSpPr/>
          <p:nvPr/>
        </p:nvSpPr>
        <p:spPr>
          <a:xfrm>
            <a:off x="8082763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1A6274B1-4633-48A7-851A-5D224A9FDCF1}"/>
              </a:ext>
            </a:extLst>
          </p:cNvPr>
          <p:cNvSpPr/>
          <p:nvPr/>
        </p:nvSpPr>
        <p:spPr>
          <a:xfrm>
            <a:off x="7019254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F5EC7CA2-F156-4BA4-9E25-FCECA96B77F7}"/>
              </a:ext>
            </a:extLst>
          </p:cNvPr>
          <p:cNvSpPr/>
          <p:nvPr/>
        </p:nvSpPr>
        <p:spPr>
          <a:xfrm>
            <a:off x="7376677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EDA845BC-CEFC-487D-AD09-ACFBA3E78B6E}"/>
              </a:ext>
            </a:extLst>
          </p:cNvPr>
          <p:cNvSpPr/>
          <p:nvPr/>
        </p:nvSpPr>
        <p:spPr>
          <a:xfrm>
            <a:off x="7743925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C4E28AB0-511D-49D2-A290-B7934A7E691D}"/>
              </a:ext>
            </a:extLst>
          </p:cNvPr>
          <p:cNvSpPr/>
          <p:nvPr/>
        </p:nvSpPr>
        <p:spPr>
          <a:xfrm>
            <a:off x="10235419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3D2BC69B-2179-4E3B-8756-19114A8C658C}"/>
              </a:ext>
            </a:extLst>
          </p:cNvPr>
          <p:cNvSpPr/>
          <p:nvPr/>
        </p:nvSpPr>
        <p:spPr>
          <a:xfrm>
            <a:off x="9877996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8A22AEB1-728F-4D9A-A65F-51CE53B7704D}"/>
              </a:ext>
            </a:extLst>
          </p:cNvPr>
          <p:cNvSpPr/>
          <p:nvPr/>
        </p:nvSpPr>
        <p:spPr>
          <a:xfrm>
            <a:off x="8814487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ABC7A47E-65C2-4210-8520-FEDA7F819327}"/>
              </a:ext>
            </a:extLst>
          </p:cNvPr>
          <p:cNvSpPr/>
          <p:nvPr/>
        </p:nvSpPr>
        <p:spPr>
          <a:xfrm>
            <a:off x="9171910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427A52BC-6309-40A7-9807-34DB7F6C1E05}"/>
              </a:ext>
            </a:extLst>
          </p:cNvPr>
          <p:cNvSpPr/>
          <p:nvPr/>
        </p:nvSpPr>
        <p:spPr>
          <a:xfrm>
            <a:off x="9539158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A8230E0-D109-49FA-B777-1CB571440979}"/>
              </a:ext>
            </a:extLst>
          </p:cNvPr>
          <p:cNvCxnSpPr/>
          <p:nvPr/>
        </p:nvCxnSpPr>
        <p:spPr>
          <a:xfrm>
            <a:off x="7138805" y="1366463"/>
            <a:ext cx="54966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187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5961A57-5F61-4FA5-AA25-B40D391D1BC7}"/>
              </a:ext>
            </a:extLst>
          </p:cNvPr>
          <p:cNvCxnSpPr>
            <a:cxnSpLocks/>
          </p:cNvCxnSpPr>
          <p:nvPr/>
        </p:nvCxnSpPr>
        <p:spPr>
          <a:xfrm>
            <a:off x="554804" y="739739"/>
            <a:ext cx="458227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C9B784B-8578-4207-ABD3-BDC0F22A75A9}"/>
              </a:ext>
            </a:extLst>
          </p:cNvPr>
          <p:cNvCxnSpPr>
            <a:cxnSpLocks/>
          </p:cNvCxnSpPr>
          <p:nvPr/>
        </p:nvCxnSpPr>
        <p:spPr>
          <a:xfrm>
            <a:off x="2594225" y="154112"/>
            <a:ext cx="56507" cy="64521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301B946-750E-4F76-AD16-AE45D1033A3D}"/>
              </a:ext>
            </a:extLst>
          </p:cNvPr>
          <p:cNvSpPr txBox="1"/>
          <p:nvPr/>
        </p:nvSpPr>
        <p:spPr>
          <a:xfrm>
            <a:off x="3658605" y="345259"/>
            <a:ext cx="1202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3FB773-E41E-4B77-B49A-B5715402B23B}"/>
              </a:ext>
            </a:extLst>
          </p:cNvPr>
          <p:cNvSpPr txBox="1"/>
          <p:nvPr/>
        </p:nvSpPr>
        <p:spPr>
          <a:xfrm>
            <a:off x="1243174" y="345259"/>
            <a:ext cx="1202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Tens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5C6E93B-AC4E-4B5F-A4A1-1DAF198C5395}"/>
              </a:ext>
            </a:extLst>
          </p:cNvPr>
          <p:cNvSpPr/>
          <p:nvPr/>
        </p:nvSpPr>
        <p:spPr>
          <a:xfrm>
            <a:off x="11357487" y="3290133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B0EF090-96CB-4752-B37D-41037022E1FF}"/>
              </a:ext>
            </a:extLst>
          </p:cNvPr>
          <p:cNvSpPr/>
          <p:nvPr/>
        </p:nvSpPr>
        <p:spPr>
          <a:xfrm>
            <a:off x="11356990" y="358423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50A3B65-1B51-404F-B8AB-927C112E953D}"/>
              </a:ext>
            </a:extLst>
          </p:cNvPr>
          <p:cNvSpPr/>
          <p:nvPr/>
        </p:nvSpPr>
        <p:spPr>
          <a:xfrm>
            <a:off x="11353302" y="2985333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89321AB-EE0D-43FC-AB86-6ECBEFFBF279}"/>
              </a:ext>
            </a:extLst>
          </p:cNvPr>
          <p:cNvSpPr/>
          <p:nvPr/>
        </p:nvSpPr>
        <p:spPr>
          <a:xfrm>
            <a:off x="11356990" y="269122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7B21688-19AA-43C3-A1DD-B09D4C4A9040}"/>
              </a:ext>
            </a:extLst>
          </p:cNvPr>
          <p:cNvSpPr/>
          <p:nvPr/>
        </p:nvSpPr>
        <p:spPr>
          <a:xfrm>
            <a:off x="11357487" y="388903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CB52048-00BA-452A-8679-C91E109D38AE}"/>
              </a:ext>
            </a:extLst>
          </p:cNvPr>
          <p:cNvSpPr/>
          <p:nvPr/>
        </p:nvSpPr>
        <p:spPr>
          <a:xfrm>
            <a:off x="8440186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882E37C-CDD7-4F75-9366-046EB0AFB5B3}"/>
              </a:ext>
            </a:extLst>
          </p:cNvPr>
          <p:cNvSpPr/>
          <p:nvPr/>
        </p:nvSpPr>
        <p:spPr>
          <a:xfrm>
            <a:off x="11722933" y="3290133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96841EB2-572F-422E-8E4A-8EA7AFA19322}"/>
              </a:ext>
            </a:extLst>
          </p:cNvPr>
          <p:cNvSpPr/>
          <p:nvPr/>
        </p:nvSpPr>
        <p:spPr>
          <a:xfrm>
            <a:off x="11722436" y="358423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45D06046-BEC6-4BE1-8CD6-7963962B3A0D}"/>
              </a:ext>
            </a:extLst>
          </p:cNvPr>
          <p:cNvSpPr/>
          <p:nvPr/>
        </p:nvSpPr>
        <p:spPr>
          <a:xfrm>
            <a:off x="11718748" y="2985333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05CA5E17-149E-4660-8727-C750FBE180BA}"/>
              </a:ext>
            </a:extLst>
          </p:cNvPr>
          <p:cNvSpPr/>
          <p:nvPr/>
        </p:nvSpPr>
        <p:spPr>
          <a:xfrm>
            <a:off x="11722436" y="269122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04918D35-39A7-4F9D-8212-3458D503F6DE}"/>
              </a:ext>
            </a:extLst>
          </p:cNvPr>
          <p:cNvSpPr/>
          <p:nvPr/>
        </p:nvSpPr>
        <p:spPr>
          <a:xfrm>
            <a:off x="11722933" y="388903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0FFCF48B-7D00-4404-BC1F-A7110B1BC7C0}"/>
              </a:ext>
            </a:extLst>
          </p:cNvPr>
          <p:cNvSpPr/>
          <p:nvPr/>
        </p:nvSpPr>
        <p:spPr>
          <a:xfrm>
            <a:off x="11357984" y="5212423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00A1C79-B8EA-461B-89E1-4080551FEA7A}"/>
              </a:ext>
            </a:extLst>
          </p:cNvPr>
          <p:cNvSpPr/>
          <p:nvPr/>
        </p:nvSpPr>
        <p:spPr>
          <a:xfrm>
            <a:off x="11357487" y="550652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7CE79DE5-6A15-4D1A-892E-2AA7B036D468}"/>
              </a:ext>
            </a:extLst>
          </p:cNvPr>
          <p:cNvSpPr/>
          <p:nvPr/>
        </p:nvSpPr>
        <p:spPr>
          <a:xfrm>
            <a:off x="11353799" y="4907623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290C541A-E68B-47DA-8352-5209D8746581}"/>
              </a:ext>
            </a:extLst>
          </p:cNvPr>
          <p:cNvSpPr/>
          <p:nvPr/>
        </p:nvSpPr>
        <p:spPr>
          <a:xfrm>
            <a:off x="11357487" y="461351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3FBBD0F-7700-4CED-B9A0-A97BA6833308}"/>
              </a:ext>
            </a:extLst>
          </p:cNvPr>
          <p:cNvSpPr/>
          <p:nvPr/>
        </p:nvSpPr>
        <p:spPr>
          <a:xfrm>
            <a:off x="11357984" y="581132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C9EDD67B-28ED-4A19-887D-5CD2B60204ED}"/>
              </a:ext>
            </a:extLst>
          </p:cNvPr>
          <p:cNvSpPr/>
          <p:nvPr/>
        </p:nvSpPr>
        <p:spPr>
          <a:xfrm>
            <a:off x="11782349" y="5212423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8BF3C474-308E-47BD-B2D7-9C8FEE3B049E}"/>
              </a:ext>
            </a:extLst>
          </p:cNvPr>
          <p:cNvSpPr/>
          <p:nvPr/>
        </p:nvSpPr>
        <p:spPr>
          <a:xfrm>
            <a:off x="11781852" y="550652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9C387DE-723F-45FE-B4AF-7E50A5E7C0A2}"/>
              </a:ext>
            </a:extLst>
          </p:cNvPr>
          <p:cNvSpPr/>
          <p:nvPr/>
        </p:nvSpPr>
        <p:spPr>
          <a:xfrm>
            <a:off x="11778164" y="4907623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77D68BB5-2709-44F3-A3D2-2276DA2E985E}"/>
              </a:ext>
            </a:extLst>
          </p:cNvPr>
          <p:cNvSpPr/>
          <p:nvPr/>
        </p:nvSpPr>
        <p:spPr>
          <a:xfrm>
            <a:off x="11781852" y="461351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0AB4801C-47FB-4258-9F0A-BEF1C87D0D80}"/>
              </a:ext>
            </a:extLst>
          </p:cNvPr>
          <p:cNvSpPr/>
          <p:nvPr/>
        </p:nvSpPr>
        <p:spPr>
          <a:xfrm>
            <a:off x="11782349" y="581132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46B35F5C-63EA-42EC-BD20-74824D12ECBE}"/>
              </a:ext>
            </a:extLst>
          </p:cNvPr>
          <p:cNvSpPr txBox="1"/>
          <p:nvPr/>
        </p:nvSpPr>
        <p:spPr>
          <a:xfrm>
            <a:off x="6003589" y="73666"/>
            <a:ext cx="2779471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the base ten blocks to solve this addition problem: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+17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11DAE7B9-805D-4DAF-9FC2-D91578848931}"/>
              </a:ext>
            </a:extLst>
          </p:cNvPr>
          <p:cNvSpPr txBox="1"/>
          <p:nvPr/>
        </p:nvSpPr>
        <p:spPr>
          <a:xfrm>
            <a:off x="9373172" y="207580"/>
            <a:ext cx="2455491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Type your answer here: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A4345FF-A5B7-43C5-B4ED-3BF5FC1A0560}"/>
              </a:ext>
            </a:extLst>
          </p:cNvPr>
          <p:cNvSpPr/>
          <p:nvPr/>
        </p:nvSpPr>
        <p:spPr>
          <a:xfrm>
            <a:off x="8082763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09DE77A-6B22-4EA4-B637-E4A2ECFF945F}"/>
              </a:ext>
            </a:extLst>
          </p:cNvPr>
          <p:cNvSpPr/>
          <p:nvPr/>
        </p:nvSpPr>
        <p:spPr>
          <a:xfrm>
            <a:off x="7019254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E0D5894-23AB-47DC-AF90-F2360642915F}"/>
              </a:ext>
            </a:extLst>
          </p:cNvPr>
          <p:cNvSpPr/>
          <p:nvPr/>
        </p:nvSpPr>
        <p:spPr>
          <a:xfrm>
            <a:off x="7376677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133B04E4-2B84-42B6-BDDB-C4ECB28FE203}"/>
              </a:ext>
            </a:extLst>
          </p:cNvPr>
          <p:cNvSpPr/>
          <p:nvPr/>
        </p:nvSpPr>
        <p:spPr>
          <a:xfrm>
            <a:off x="7743925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CB249B3C-CC98-414D-B86F-74F049D6E4FC}"/>
              </a:ext>
            </a:extLst>
          </p:cNvPr>
          <p:cNvSpPr/>
          <p:nvPr/>
        </p:nvSpPr>
        <p:spPr>
          <a:xfrm>
            <a:off x="10235419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207C7797-628D-4F6C-A58B-1B87F4257010}"/>
              </a:ext>
            </a:extLst>
          </p:cNvPr>
          <p:cNvSpPr/>
          <p:nvPr/>
        </p:nvSpPr>
        <p:spPr>
          <a:xfrm>
            <a:off x="9877996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6831EE3C-9756-4956-8ACB-92B1A78D6C97}"/>
              </a:ext>
            </a:extLst>
          </p:cNvPr>
          <p:cNvSpPr/>
          <p:nvPr/>
        </p:nvSpPr>
        <p:spPr>
          <a:xfrm>
            <a:off x="8814487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A8E20FF2-50BB-49AF-BAA5-56035D20F81E}"/>
              </a:ext>
            </a:extLst>
          </p:cNvPr>
          <p:cNvSpPr/>
          <p:nvPr/>
        </p:nvSpPr>
        <p:spPr>
          <a:xfrm>
            <a:off x="9171910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9592A790-7D85-4BF4-A414-06E575CAE5C2}"/>
              </a:ext>
            </a:extLst>
          </p:cNvPr>
          <p:cNvSpPr/>
          <p:nvPr/>
        </p:nvSpPr>
        <p:spPr>
          <a:xfrm>
            <a:off x="9539158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CC04847E-29AB-4901-8A2F-0F4235925763}"/>
              </a:ext>
            </a:extLst>
          </p:cNvPr>
          <p:cNvSpPr/>
          <p:nvPr/>
        </p:nvSpPr>
        <p:spPr>
          <a:xfrm>
            <a:off x="8440186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63EBF986-0C3B-4086-B6A7-94E50D9A3005}"/>
              </a:ext>
            </a:extLst>
          </p:cNvPr>
          <p:cNvSpPr/>
          <p:nvPr/>
        </p:nvSpPr>
        <p:spPr>
          <a:xfrm>
            <a:off x="8082763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1A6274B1-4633-48A7-851A-5D224A9FDCF1}"/>
              </a:ext>
            </a:extLst>
          </p:cNvPr>
          <p:cNvSpPr/>
          <p:nvPr/>
        </p:nvSpPr>
        <p:spPr>
          <a:xfrm>
            <a:off x="7019254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F5EC7CA2-F156-4BA4-9E25-FCECA96B77F7}"/>
              </a:ext>
            </a:extLst>
          </p:cNvPr>
          <p:cNvSpPr/>
          <p:nvPr/>
        </p:nvSpPr>
        <p:spPr>
          <a:xfrm>
            <a:off x="7376677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EDA845BC-CEFC-487D-AD09-ACFBA3E78B6E}"/>
              </a:ext>
            </a:extLst>
          </p:cNvPr>
          <p:cNvSpPr/>
          <p:nvPr/>
        </p:nvSpPr>
        <p:spPr>
          <a:xfrm>
            <a:off x="7743925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C4E28AB0-511D-49D2-A290-B7934A7E691D}"/>
              </a:ext>
            </a:extLst>
          </p:cNvPr>
          <p:cNvSpPr/>
          <p:nvPr/>
        </p:nvSpPr>
        <p:spPr>
          <a:xfrm>
            <a:off x="10235419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3D2BC69B-2179-4E3B-8756-19114A8C658C}"/>
              </a:ext>
            </a:extLst>
          </p:cNvPr>
          <p:cNvSpPr/>
          <p:nvPr/>
        </p:nvSpPr>
        <p:spPr>
          <a:xfrm>
            <a:off x="9877996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8A22AEB1-728F-4D9A-A65F-51CE53B7704D}"/>
              </a:ext>
            </a:extLst>
          </p:cNvPr>
          <p:cNvSpPr/>
          <p:nvPr/>
        </p:nvSpPr>
        <p:spPr>
          <a:xfrm>
            <a:off x="8814487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ABC7A47E-65C2-4210-8520-FEDA7F819327}"/>
              </a:ext>
            </a:extLst>
          </p:cNvPr>
          <p:cNvSpPr/>
          <p:nvPr/>
        </p:nvSpPr>
        <p:spPr>
          <a:xfrm>
            <a:off x="9171910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427A52BC-6309-40A7-9807-34DB7F6C1E05}"/>
              </a:ext>
            </a:extLst>
          </p:cNvPr>
          <p:cNvSpPr/>
          <p:nvPr/>
        </p:nvSpPr>
        <p:spPr>
          <a:xfrm>
            <a:off x="9539158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A8230E0-D109-49FA-B777-1CB571440979}"/>
              </a:ext>
            </a:extLst>
          </p:cNvPr>
          <p:cNvCxnSpPr/>
          <p:nvPr/>
        </p:nvCxnSpPr>
        <p:spPr>
          <a:xfrm>
            <a:off x="7138805" y="1366463"/>
            <a:ext cx="54966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9210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5961A57-5F61-4FA5-AA25-B40D391D1BC7}"/>
              </a:ext>
            </a:extLst>
          </p:cNvPr>
          <p:cNvCxnSpPr>
            <a:cxnSpLocks/>
          </p:cNvCxnSpPr>
          <p:nvPr/>
        </p:nvCxnSpPr>
        <p:spPr>
          <a:xfrm>
            <a:off x="554804" y="739739"/>
            <a:ext cx="458227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C9B784B-8578-4207-ABD3-BDC0F22A75A9}"/>
              </a:ext>
            </a:extLst>
          </p:cNvPr>
          <p:cNvCxnSpPr>
            <a:cxnSpLocks/>
          </p:cNvCxnSpPr>
          <p:nvPr/>
        </p:nvCxnSpPr>
        <p:spPr>
          <a:xfrm>
            <a:off x="2594225" y="154112"/>
            <a:ext cx="56507" cy="64521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301B946-750E-4F76-AD16-AE45D1033A3D}"/>
              </a:ext>
            </a:extLst>
          </p:cNvPr>
          <p:cNvSpPr txBox="1"/>
          <p:nvPr/>
        </p:nvSpPr>
        <p:spPr>
          <a:xfrm>
            <a:off x="3658605" y="345259"/>
            <a:ext cx="1202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3FB773-E41E-4B77-B49A-B5715402B23B}"/>
              </a:ext>
            </a:extLst>
          </p:cNvPr>
          <p:cNvSpPr txBox="1"/>
          <p:nvPr/>
        </p:nvSpPr>
        <p:spPr>
          <a:xfrm>
            <a:off x="1243174" y="345259"/>
            <a:ext cx="1202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Tens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5C6E93B-AC4E-4B5F-A4A1-1DAF198C5395}"/>
              </a:ext>
            </a:extLst>
          </p:cNvPr>
          <p:cNvSpPr/>
          <p:nvPr/>
        </p:nvSpPr>
        <p:spPr>
          <a:xfrm>
            <a:off x="11357487" y="3290133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B0EF090-96CB-4752-B37D-41037022E1FF}"/>
              </a:ext>
            </a:extLst>
          </p:cNvPr>
          <p:cNvSpPr/>
          <p:nvPr/>
        </p:nvSpPr>
        <p:spPr>
          <a:xfrm>
            <a:off x="11356990" y="358423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50A3B65-1B51-404F-B8AB-927C112E953D}"/>
              </a:ext>
            </a:extLst>
          </p:cNvPr>
          <p:cNvSpPr/>
          <p:nvPr/>
        </p:nvSpPr>
        <p:spPr>
          <a:xfrm>
            <a:off x="11353302" y="2985333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89321AB-EE0D-43FC-AB86-6ECBEFFBF279}"/>
              </a:ext>
            </a:extLst>
          </p:cNvPr>
          <p:cNvSpPr/>
          <p:nvPr/>
        </p:nvSpPr>
        <p:spPr>
          <a:xfrm>
            <a:off x="11356990" y="269122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7B21688-19AA-43C3-A1DD-B09D4C4A9040}"/>
              </a:ext>
            </a:extLst>
          </p:cNvPr>
          <p:cNvSpPr/>
          <p:nvPr/>
        </p:nvSpPr>
        <p:spPr>
          <a:xfrm>
            <a:off x="11357487" y="388903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CB52048-00BA-452A-8679-C91E109D38AE}"/>
              </a:ext>
            </a:extLst>
          </p:cNvPr>
          <p:cNvSpPr/>
          <p:nvPr/>
        </p:nvSpPr>
        <p:spPr>
          <a:xfrm>
            <a:off x="8440186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882E37C-CDD7-4F75-9366-046EB0AFB5B3}"/>
              </a:ext>
            </a:extLst>
          </p:cNvPr>
          <p:cNvSpPr/>
          <p:nvPr/>
        </p:nvSpPr>
        <p:spPr>
          <a:xfrm>
            <a:off x="11722933" y="3290133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96841EB2-572F-422E-8E4A-8EA7AFA19322}"/>
              </a:ext>
            </a:extLst>
          </p:cNvPr>
          <p:cNvSpPr/>
          <p:nvPr/>
        </p:nvSpPr>
        <p:spPr>
          <a:xfrm>
            <a:off x="11722436" y="358423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45D06046-BEC6-4BE1-8CD6-7963962B3A0D}"/>
              </a:ext>
            </a:extLst>
          </p:cNvPr>
          <p:cNvSpPr/>
          <p:nvPr/>
        </p:nvSpPr>
        <p:spPr>
          <a:xfrm>
            <a:off x="11718748" y="2985333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05CA5E17-149E-4660-8727-C750FBE180BA}"/>
              </a:ext>
            </a:extLst>
          </p:cNvPr>
          <p:cNvSpPr/>
          <p:nvPr/>
        </p:nvSpPr>
        <p:spPr>
          <a:xfrm>
            <a:off x="11722436" y="269122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04918D35-39A7-4F9D-8212-3458D503F6DE}"/>
              </a:ext>
            </a:extLst>
          </p:cNvPr>
          <p:cNvSpPr/>
          <p:nvPr/>
        </p:nvSpPr>
        <p:spPr>
          <a:xfrm>
            <a:off x="11722933" y="388903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0FFCF48B-7D00-4404-BC1F-A7110B1BC7C0}"/>
              </a:ext>
            </a:extLst>
          </p:cNvPr>
          <p:cNvSpPr/>
          <p:nvPr/>
        </p:nvSpPr>
        <p:spPr>
          <a:xfrm>
            <a:off x="11357984" y="5212423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00A1C79-B8EA-461B-89E1-4080551FEA7A}"/>
              </a:ext>
            </a:extLst>
          </p:cNvPr>
          <p:cNvSpPr/>
          <p:nvPr/>
        </p:nvSpPr>
        <p:spPr>
          <a:xfrm>
            <a:off x="11357487" y="550652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7CE79DE5-6A15-4D1A-892E-2AA7B036D468}"/>
              </a:ext>
            </a:extLst>
          </p:cNvPr>
          <p:cNvSpPr/>
          <p:nvPr/>
        </p:nvSpPr>
        <p:spPr>
          <a:xfrm>
            <a:off x="11353799" y="4907623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290C541A-E68B-47DA-8352-5209D8746581}"/>
              </a:ext>
            </a:extLst>
          </p:cNvPr>
          <p:cNvSpPr/>
          <p:nvPr/>
        </p:nvSpPr>
        <p:spPr>
          <a:xfrm>
            <a:off x="11357487" y="461351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3FBBD0F-7700-4CED-B9A0-A97BA6833308}"/>
              </a:ext>
            </a:extLst>
          </p:cNvPr>
          <p:cNvSpPr/>
          <p:nvPr/>
        </p:nvSpPr>
        <p:spPr>
          <a:xfrm>
            <a:off x="11357984" y="581132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C9EDD67B-28ED-4A19-887D-5CD2B60204ED}"/>
              </a:ext>
            </a:extLst>
          </p:cNvPr>
          <p:cNvSpPr/>
          <p:nvPr/>
        </p:nvSpPr>
        <p:spPr>
          <a:xfrm>
            <a:off x="11782349" y="5212423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8BF3C474-308E-47BD-B2D7-9C8FEE3B049E}"/>
              </a:ext>
            </a:extLst>
          </p:cNvPr>
          <p:cNvSpPr/>
          <p:nvPr/>
        </p:nvSpPr>
        <p:spPr>
          <a:xfrm>
            <a:off x="11781852" y="550652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9C387DE-723F-45FE-B4AF-7E50A5E7C0A2}"/>
              </a:ext>
            </a:extLst>
          </p:cNvPr>
          <p:cNvSpPr/>
          <p:nvPr/>
        </p:nvSpPr>
        <p:spPr>
          <a:xfrm>
            <a:off x="11778164" y="4907623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77D68BB5-2709-44F3-A3D2-2276DA2E985E}"/>
              </a:ext>
            </a:extLst>
          </p:cNvPr>
          <p:cNvSpPr/>
          <p:nvPr/>
        </p:nvSpPr>
        <p:spPr>
          <a:xfrm>
            <a:off x="11781852" y="461351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0AB4801C-47FB-4258-9F0A-BEF1C87D0D80}"/>
              </a:ext>
            </a:extLst>
          </p:cNvPr>
          <p:cNvSpPr/>
          <p:nvPr/>
        </p:nvSpPr>
        <p:spPr>
          <a:xfrm>
            <a:off x="11782349" y="581132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46B35F5C-63EA-42EC-BD20-74824D12ECBE}"/>
              </a:ext>
            </a:extLst>
          </p:cNvPr>
          <p:cNvSpPr txBox="1"/>
          <p:nvPr/>
        </p:nvSpPr>
        <p:spPr>
          <a:xfrm>
            <a:off x="6003589" y="73666"/>
            <a:ext cx="2779471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the base ten blocks to solve this addition problem: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+ 8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11DAE7B9-805D-4DAF-9FC2-D91578848931}"/>
              </a:ext>
            </a:extLst>
          </p:cNvPr>
          <p:cNvSpPr txBox="1"/>
          <p:nvPr/>
        </p:nvSpPr>
        <p:spPr>
          <a:xfrm>
            <a:off x="9373172" y="207580"/>
            <a:ext cx="2455491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Type your answer here: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A4345FF-A5B7-43C5-B4ED-3BF5FC1A0560}"/>
              </a:ext>
            </a:extLst>
          </p:cNvPr>
          <p:cNvSpPr/>
          <p:nvPr/>
        </p:nvSpPr>
        <p:spPr>
          <a:xfrm>
            <a:off x="8082763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09DE77A-6B22-4EA4-B637-E4A2ECFF945F}"/>
              </a:ext>
            </a:extLst>
          </p:cNvPr>
          <p:cNvSpPr/>
          <p:nvPr/>
        </p:nvSpPr>
        <p:spPr>
          <a:xfrm>
            <a:off x="7019254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E0D5894-23AB-47DC-AF90-F2360642915F}"/>
              </a:ext>
            </a:extLst>
          </p:cNvPr>
          <p:cNvSpPr/>
          <p:nvPr/>
        </p:nvSpPr>
        <p:spPr>
          <a:xfrm>
            <a:off x="7376677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133B04E4-2B84-42B6-BDDB-C4ECB28FE203}"/>
              </a:ext>
            </a:extLst>
          </p:cNvPr>
          <p:cNvSpPr/>
          <p:nvPr/>
        </p:nvSpPr>
        <p:spPr>
          <a:xfrm>
            <a:off x="7743925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CB249B3C-CC98-414D-B86F-74F049D6E4FC}"/>
              </a:ext>
            </a:extLst>
          </p:cNvPr>
          <p:cNvSpPr/>
          <p:nvPr/>
        </p:nvSpPr>
        <p:spPr>
          <a:xfrm>
            <a:off x="10235419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207C7797-628D-4F6C-A58B-1B87F4257010}"/>
              </a:ext>
            </a:extLst>
          </p:cNvPr>
          <p:cNvSpPr/>
          <p:nvPr/>
        </p:nvSpPr>
        <p:spPr>
          <a:xfrm>
            <a:off x="9877996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6831EE3C-9756-4956-8ACB-92B1A78D6C97}"/>
              </a:ext>
            </a:extLst>
          </p:cNvPr>
          <p:cNvSpPr/>
          <p:nvPr/>
        </p:nvSpPr>
        <p:spPr>
          <a:xfrm>
            <a:off x="8814487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A8E20FF2-50BB-49AF-BAA5-56035D20F81E}"/>
              </a:ext>
            </a:extLst>
          </p:cNvPr>
          <p:cNvSpPr/>
          <p:nvPr/>
        </p:nvSpPr>
        <p:spPr>
          <a:xfrm>
            <a:off x="9171910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9592A790-7D85-4BF4-A414-06E575CAE5C2}"/>
              </a:ext>
            </a:extLst>
          </p:cNvPr>
          <p:cNvSpPr/>
          <p:nvPr/>
        </p:nvSpPr>
        <p:spPr>
          <a:xfrm>
            <a:off x="9539158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CC04847E-29AB-4901-8A2F-0F4235925763}"/>
              </a:ext>
            </a:extLst>
          </p:cNvPr>
          <p:cNvSpPr/>
          <p:nvPr/>
        </p:nvSpPr>
        <p:spPr>
          <a:xfrm>
            <a:off x="8440186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63EBF986-0C3B-4086-B6A7-94E50D9A3005}"/>
              </a:ext>
            </a:extLst>
          </p:cNvPr>
          <p:cNvSpPr/>
          <p:nvPr/>
        </p:nvSpPr>
        <p:spPr>
          <a:xfrm>
            <a:off x="8082763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1A6274B1-4633-48A7-851A-5D224A9FDCF1}"/>
              </a:ext>
            </a:extLst>
          </p:cNvPr>
          <p:cNvSpPr/>
          <p:nvPr/>
        </p:nvSpPr>
        <p:spPr>
          <a:xfrm>
            <a:off x="7019254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F5EC7CA2-F156-4BA4-9E25-FCECA96B77F7}"/>
              </a:ext>
            </a:extLst>
          </p:cNvPr>
          <p:cNvSpPr/>
          <p:nvPr/>
        </p:nvSpPr>
        <p:spPr>
          <a:xfrm>
            <a:off x="7376677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EDA845BC-CEFC-487D-AD09-ACFBA3E78B6E}"/>
              </a:ext>
            </a:extLst>
          </p:cNvPr>
          <p:cNvSpPr/>
          <p:nvPr/>
        </p:nvSpPr>
        <p:spPr>
          <a:xfrm>
            <a:off x="7743925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C4E28AB0-511D-49D2-A290-B7934A7E691D}"/>
              </a:ext>
            </a:extLst>
          </p:cNvPr>
          <p:cNvSpPr/>
          <p:nvPr/>
        </p:nvSpPr>
        <p:spPr>
          <a:xfrm>
            <a:off x="10235419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3D2BC69B-2179-4E3B-8756-19114A8C658C}"/>
              </a:ext>
            </a:extLst>
          </p:cNvPr>
          <p:cNvSpPr/>
          <p:nvPr/>
        </p:nvSpPr>
        <p:spPr>
          <a:xfrm>
            <a:off x="9877996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8A22AEB1-728F-4D9A-A65F-51CE53B7704D}"/>
              </a:ext>
            </a:extLst>
          </p:cNvPr>
          <p:cNvSpPr/>
          <p:nvPr/>
        </p:nvSpPr>
        <p:spPr>
          <a:xfrm>
            <a:off x="8814487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ABC7A47E-65C2-4210-8520-FEDA7F819327}"/>
              </a:ext>
            </a:extLst>
          </p:cNvPr>
          <p:cNvSpPr/>
          <p:nvPr/>
        </p:nvSpPr>
        <p:spPr>
          <a:xfrm>
            <a:off x="9171910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427A52BC-6309-40A7-9807-34DB7F6C1E05}"/>
              </a:ext>
            </a:extLst>
          </p:cNvPr>
          <p:cNvSpPr/>
          <p:nvPr/>
        </p:nvSpPr>
        <p:spPr>
          <a:xfrm>
            <a:off x="9539158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A8230E0-D109-49FA-B777-1CB571440979}"/>
              </a:ext>
            </a:extLst>
          </p:cNvPr>
          <p:cNvCxnSpPr/>
          <p:nvPr/>
        </p:nvCxnSpPr>
        <p:spPr>
          <a:xfrm>
            <a:off x="7138805" y="1366463"/>
            <a:ext cx="54966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1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5961A57-5F61-4FA5-AA25-B40D391D1BC7}"/>
              </a:ext>
            </a:extLst>
          </p:cNvPr>
          <p:cNvCxnSpPr>
            <a:cxnSpLocks/>
          </p:cNvCxnSpPr>
          <p:nvPr/>
        </p:nvCxnSpPr>
        <p:spPr>
          <a:xfrm>
            <a:off x="554804" y="739739"/>
            <a:ext cx="458227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C9B784B-8578-4207-ABD3-BDC0F22A75A9}"/>
              </a:ext>
            </a:extLst>
          </p:cNvPr>
          <p:cNvCxnSpPr>
            <a:cxnSpLocks/>
          </p:cNvCxnSpPr>
          <p:nvPr/>
        </p:nvCxnSpPr>
        <p:spPr>
          <a:xfrm>
            <a:off x="2594225" y="154112"/>
            <a:ext cx="56507" cy="64521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301B946-750E-4F76-AD16-AE45D1033A3D}"/>
              </a:ext>
            </a:extLst>
          </p:cNvPr>
          <p:cNvSpPr txBox="1"/>
          <p:nvPr/>
        </p:nvSpPr>
        <p:spPr>
          <a:xfrm>
            <a:off x="3658605" y="345259"/>
            <a:ext cx="1202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3FB773-E41E-4B77-B49A-B5715402B23B}"/>
              </a:ext>
            </a:extLst>
          </p:cNvPr>
          <p:cNvSpPr txBox="1"/>
          <p:nvPr/>
        </p:nvSpPr>
        <p:spPr>
          <a:xfrm>
            <a:off x="1243174" y="345259"/>
            <a:ext cx="1202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Tens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5C6E93B-AC4E-4B5F-A4A1-1DAF198C5395}"/>
              </a:ext>
            </a:extLst>
          </p:cNvPr>
          <p:cNvSpPr/>
          <p:nvPr/>
        </p:nvSpPr>
        <p:spPr>
          <a:xfrm>
            <a:off x="11357487" y="3290133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B0EF090-96CB-4752-B37D-41037022E1FF}"/>
              </a:ext>
            </a:extLst>
          </p:cNvPr>
          <p:cNvSpPr/>
          <p:nvPr/>
        </p:nvSpPr>
        <p:spPr>
          <a:xfrm>
            <a:off x="11356990" y="358423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50A3B65-1B51-404F-B8AB-927C112E953D}"/>
              </a:ext>
            </a:extLst>
          </p:cNvPr>
          <p:cNvSpPr/>
          <p:nvPr/>
        </p:nvSpPr>
        <p:spPr>
          <a:xfrm>
            <a:off x="11353302" y="2985333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89321AB-EE0D-43FC-AB86-6ECBEFFBF279}"/>
              </a:ext>
            </a:extLst>
          </p:cNvPr>
          <p:cNvSpPr/>
          <p:nvPr/>
        </p:nvSpPr>
        <p:spPr>
          <a:xfrm>
            <a:off x="11356990" y="269122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7B21688-19AA-43C3-A1DD-B09D4C4A9040}"/>
              </a:ext>
            </a:extLst>
          </p:cNvPr>
          <p:cNvSpPr/>
          <p:nvPr/>
        </p:nvSpPr>
        <p:spPr>
          <a:xfrm>
            <a:off x="11357487" y="388903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CB52048-00BA-452A-8679-C91E109D38AE}"/>
              </a:ext>
            </a:extLst>
          </p:cNvPr>
          <p:cNvSpPr/>
          <p:nvPr/>
        </p:nvSpPr>
        <p:spPr>
          <a:xfrm>
            <a:off x="8440186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882E37C-CDD7-4F75-9366-046EB0AFB5B3}"/>
              </a:ext>
            </a:extLst>
          </p:cNvPr>
          <p:cNvSpPr/>
          <p:nvPr/>
        </p:nvSpPr>
        <p:spPr>
          <a:xfrm>
            <a:off x="11722933" y="3290133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96841EB2-572F-422E-8E4A-8EA7AFA19322}"/>
              </a:ext>
            </a:extLst>
          </p:cNvPr>
          <p:cNvSpPr/>
          <p:nvPr/>
        </p:nvSpPr>
        <p:spPr>
          <a:xfrm>
            <a:off x="11722436" y="358423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45D06046-BEC6-4BE1-8CD6-7963962B3A0D}"/>
              </a:ext>
            </a:extLst>
          </p:cNvPr>
          <p:cNvSpPr/>
          <p:nvPr/>
        </p:nvSpPr>
        <p:spPr>
          <a:xfrm>
            <a:off x="11718748" y="2985333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05CA5E17-149E-4660-8727-C750FBE180BA}"/>
              </a:ext>
            </a:extLst>
          </p:cNvPr>
          <p:cNvSpPr/>
          <p:nvPr/>
        </p:nvSpPr>
        <p:spPr>
          <a:xfrm>
            <a:off x="11722436" y="269122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04918D35-39A7-4F9D-8212-3458D503F6DE}"/>
              </a:ext>
            </a:extLst>
          </p:cNvPr>
          <p:cNvSpPr/>
          <p:nvPr/>
        </p:nvSpPr>
        <p:spPr>
          <a:xfrm>
            <a:off x="11722933" y="388903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0FFCF48B-7D00-4404-BC1F-A7110B1BC7C0}"/>
              </a:ext>
            </a:extLst>
          </p:cNvPr>
          <p:cNvSpPr/>
          <p:nvPr/>
        </p:nvSpPr>
        <p:spPr>
          <a:xfrm>
            <a:off x="11357984" y="5212423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00A1C79-B8EA-461B-89E1-4080551FEA7A}"/>
              </a:ext>
            </a:extLst>
          </p:cNvPr>
          <p:cNvSpPr/>
          <p:nvPr/>
        </p:nvSpPr>
        <p:spPr>
          <a:xfrm>
            <a:off x="11357487" y="550652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7CE79DE5-6A15-4D1A-892E-2AA7B036D468}"/>
              </a:ext>
            </a:extLst>
          </p:cNvPr>
          <p:cNvSpPr/>
          <p:nvPr/>
        </p:nvSpPr>
        <p:spPr>
          <a:xfrm>
            <a:off x="11353799" y="4907623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290C541A-E68B-47DA-8352-5209D8746581}"/>
              </a:ext>
            </a:extLst>
          </p:cNvPr>
          <p:cNvSpPr/>
          <p:nvPr/>
        </p:nvSpPr>
        <p:spPr>
          <a:xfrm>
            <a:off x="11357487" y="461351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3FBBD0F-7700-4CED-B9A0-A97BA6833308}"/>
              </a:ext>
            </a:extLst>
          </p:cNvPr>
          <p:cNvSpPr/>
          <p:nvPr/>
        </p:nvSpPr>
        <p:spPr>
          <a:xfrm>
            <a:off x="11357984" y="581132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C9EDD67B-28ED-4A19-887D-5CD2B60204ED}"/>
              </a:ext>
            </a:extLst>
          </p:cNvPr>
          <p:cNvSpPr/>
          <p:nvPr/>
        </p:nvSpPr>
        <p:spPr>
          <a:xfrm>
            <a:off x="11782349" y="5212423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8BF3C474-308E-47BD-B2D7-9C8FEE3B049E}"/>
              </a:ext>
            </a:extLst>
          </p:cNvPr>
          <p:cNvSpPr/>
          <p:nvPr/>
        </p:nvSpPr>
        <p:spPr>
          <a:xfrm>
            <a:off x="11781852" y="550652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9C387DE-723F-45FE-B4AF-7E50A5E7C0A2}"/>
              </a:ext>
            </a:extLst>
          </p:cNvPr>
          <p:cNvSpPr/>
          <p:nvPr/>
        </p:nvSpPr>
        <p:spPr>
          <a:xfrm>
            <a:off x="11778164" y="4907623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77D68BB5-2709-44F3-A3D2-2276DA2E985E}"/>
              </a:ext>
            </a:extLst>
          </p:cNvPr>
          <p:cNvSpPr/>
          <p:nvPr/>
        </p:nvSpPr>
        <p:spPr>
          <a:xfrm>
            <a:off x="11781852" y="461351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0AB4801C-47FB-4258-9F0A-BEF1C87D0D80}"/>
              </a:ext>
            </a:extLst>
          </p:cNvPr>
          <p:cNvSpPr/>
          <p:nvPr/>
        </p:nvSpPr>
        <p:spPr>
          <a:xfrm>
            <a:off x="11782349" y="581132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46B35F5C-63EA-42EC-BD20-74824D12ECBE}"/>
              </a:ext>
            </a:extLst>
          </p:cNvPr>
          <p:cNvSpPr txBox="1"/>
          <p:nvPr/>
        </p:nvSpPr>
        <p:spPr>
          <a:xfrm>
            <a:off x="6003589" y="73666"/>
            <a:ext cx="2779471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the base ten blocks to solve this addition problem: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+25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11DAE7B9-805D-4DAF-9FC2-D91578848931}"/>
              </a:ext>
            </a:extLst>
          </p:cNvPr>
          <p:cNvSpPr txBox="1"/>
          <p:nvPr/>
        </p:nvSpPr>
        <p:spPr>
          <a:xfrm>
            <a:off x="9373172" y="207580"/>
            <a:ext cx="2455491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Type your answer here: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A4345FF-A5B7-43C5-B4ED-3BF5FC1A0560}"/>
              </a:ext>
            </a:extLst>
          </p:cNvPr>
          <p:cNvSpPr/>
          <p:nvPr/>
        </p:nvSpPr>
        <p:spPr>
          <a:xfrm>
            <a:off x="8082763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09DE77A-6B22-4EA4-B637-E4A2ECFF945F}"/>
              </a:ext>
            </a:extLst>
          </p:cNvPr>
          <p:cNvSpPr/>
          <p:nvPr/>
        </p:nvSpPr>
        <p:spPr>
          <a:xfrm>
            <a:off x="7019254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E0D5894-23AB-47DC-AF90-F2360642915F}"/>
              </a:ext>
            </a:extLst>
          </p:cNvPr>
          <p:cNvSpPr/>
          <p:nvPr/>
        </p:nvSpPr>
        <p:spPr>
          <a:xfrm>
            <a:off x="7376677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133B04E4-2B84-42B6-BDDB-C4ECB28FE203}"/>
              </a:ext>
            </a:extLst>
          </p:cNvPr>
          <p:cNvSpPr/>
          <p:nvPr/>
        </p:nvSpPr>
        <p:spPr>
          <a:xfrm>
            <a:off x="7743925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CB249B3C-CC98-414D-B86F-74F049D6E4FC}"/>
              </a:ext>
            </a:extLst>
          </p:cNvPr>
          <p:cNvSpPr/>
          <p:nvPr/>
        </p:nvSpPr>
        <p:spPr>
          <a:xfrm>
            <a:off x="10235419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207C7797-628D-4F6C-A58B-1B87F4257010}"/>
              </a:ext>
            </a:extLst>
          </p:cNvPr>
          <p:cNvSpPr/>
          <p:nvPr/>
        </p:nvSpPr>
        <p:spPr>
          <a:xfrm>
            <a:off x="9877996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6831EE3C-9756-4956-8ACB-92B1A78D6C97}"/>
              </a:ext>
            </a:extLst>
          </p:cNvPr>
          <p:cNvSpPr/>
          <p:nvPr/>
        </p:nvSpPr>
        <p:spPr>
          <a:xfrm>
            <a:off x="8814487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A8E20FF2-50BB-49AF-BAA5-56035D20F81E}"/>
              </a:ext>
            </a:extLst>
          </p:cNvPr>
          <p:cNvSpPr/>
          <p:nvPr/>
        </p:nvSpPr>
        <p:spPr>
          <a:xfrm>
            <a:off x="9171910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9592A790-7D85-4BF4-A414-06E575CAE5C2}"/>
              </a:ext>
            </a:extLst>
          </p:cNvPr>
          <p:cNvSpPr/>
          <p:nvPr/>
        </p:nvSpPr>
        <p:spPr>
          <a:xfrm>
            <a:off x="9539158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CC04847E-29AB-4901-8A2F-0F4235925763}"/>
              </a:ext>
            </a:extLst>
          </p:cNvPr>
          <p:cNvSpPr/>
          <p:nvPr/>
        </p:nvSpPr>
        <p:spPr>
          <a:xfrm>
            <a:off x="8440186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63EBF986-0C3B-4086-B6A7-94E50D9A3005}"/>
              </a:ext>
            </a:extLst>
          </p:cNvPr>
          <p:cNvSpPr/>
          <p:nvPr/>
        </p:nvSpPr>
        <p:spPr>
          <a:xfrm>
            <a:off x="8082763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1A6274B1-4633-48A7-851A-5D224A9FDCF1}"/>
              </a:ext>
            </a:extLst>
          </p:cNvPr>
          <p:cNvSpPr/>
          <p:nvPr/>
        </p:nvSpPr>
        <p:spPr>
          <a:xfrm>
            <a:off x="7019254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F5EC7CA2-F156-4BA4-9E25-FCECA96B77F7}"/>
              </a:ext>
            </a:extLst>
          </p:cNvPr>
          <p:cNvSpPr/>
          <p:nvPr/>
        </p:nvSpPr>
        <p:spPr>
          <a:xfrm>
            <a:off x="7376677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EDA845BC-CEFC-487D-AD09-ACFBA3E78B6E}"/>
              </a:ext>
            </a:extLst>
          </p:cNvPr>
          <p:cNvSpPr/>
          <p:nvPr/>
        </p:nvSpPr>
        <p:spPr>
          <a:xfrm>
            <a:off x="7743925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C4E28AB0-511D-49D2-A290-B7934A7E691D}"/>
              </a:ext>
            </a:extLst>
          </p:cNvPr>
          <p:cNvSpPr/>
          <p:nvPr/>
        </p:nvSpPr>
        <p:spPr>
          <a:xfrm>
            <a:off x="10235419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3D2BC69B-2179-4E3B-8756-19114A8C658C}"/>
              </a:ext>
            </a:extLst>
          </p:cNvPr>
          <p:cNvSpPr/>
          <p:nvPr/>
        </p:nvSpPr>
        <p:spPr>
          <a:xfrm>
            <a:off x="9877996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8A22AEB1-728F-4D9A-A65F-51CE53B7704D}"/>
              </a:ext>
            </a:extLst>
          </p:cNvPr>
          <p:cNvSpPr/>
          <p:nvPr/>
        </p:nvSpPr>
        <p:spPr>
          <a:xfrm>
            <a:off x="8814487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ABC7A47E-65C2-4210-8520-FEDA7F819327}"/>
              </a:ext>
            </a:extLst>
          </p:cNvPr>
          <p:cNvSpPr/>
          <p:nvPr/>
        </p:nvSpPr>
        <p:spPr>
          <a:xfrm>
            <a:off x="9171910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427A52BC-6309-40A7-9807-34DB7F6C1E05}"/>
              </a:ext>
            </a:extLst>
          </p:cNvPr>
          <p:cNvSpPr/>
          <p:nvPr/>
        </p:nvSpPr>
        <p:spPr>
          <a:xfrm>
            <a:off x="9539158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A8230E0-D109-49FA-B777-1CB571440979}"/>
              </a:ext>
            </a:extLst>
          </p:cNvPr>
          <p:cNvCxnSpPr/>
          <p:nvPr/>
        </p:nvCxnSpPr>
        <p:spPr>
          <a:xfrm>
            <a:off x="7138805" y="1366463"/>
            <a:ext cx="54966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5869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5961A57-5F61-4FA5-AA25-B40D391D1BC7}"/>
              </a:ext>
            </a:extLst>
          </p:cNvPr>
          <p:cNvCxnSpPr>
            <a:cxnSpLocks/>
          </p:cNvCxnSpPr>
          <p:nvPr/>
        </p:nvCxnSpPr>
        <p:spPr>
          <a:xfrm>
            <a:off x="554804" y="739739"/>
            <a:ext cx="458227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C9B784B-8578-4207-ABD3-BDC0F22A75A9}"/>
              </a:ext>
            </a:extLst>
          </p:cNvPr>
          <p:cNvCxnSpPr>
            <a:cxnSpLocks/>
          </p:cNvCxnSpPr>
          <p:nvPr/>
        </p:nvCxnSpPr>
        <p:spPr>
          <a:xfrm>
            <a:off x="2594225" y="154112"/>
            <a:ext cx="56507" cy="64521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301B946-750E-4F76-AD16-AE45D1033A3D}"/>
              </a:ext>
            </a:extLst>
          </p:cNvPr>
          <p:cNvSpPr txBox="1"/>
          <p:nvPr/>
        </p:nvSpPr>
        <p:spPr>
          <a:xfrm>
            <a:off x="3658605" y="345259"/>
            <a:ext cx="1202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3FB773-E41E-4B77-B49A-B5715402B23B}"/>
              </a:ext>
            </a:extLst>
          </p:cNvPr>
          <p:cNvSpPr txBox="1"/>
          <p:nvPr/>
        </p:nvSpPr>
        <p:spPr>
          <a:xfrm>
            <a:off x="1243174" y="345259"/>
            <a:ext cx="1202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Tens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5C6E93B-AC4E-4B5F-A4A1-1DAF198C5395}"/>
              </a:ext>
            </a:extLst>
          </p:cNvPr>
          <p:cNvSpPr/>
          <p:nvPr/>
        </p:nvSpPr>
        <p:spPr>
          <a:xfrm>
            <a:off x="11357487" y="3290133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B0EF090-96CB-4752-B37D-41037022E1FF}"/>
              </a:ext>
            </a:extLst>
          </p:cNvPr>
          <p:cNvSpPr/>
          <p:nvPr/>
        </p:nvSpPr>
        <p:spPr>
          <a:xfrm>
            <a:off x="11356990" y="358423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50A3B65-1B51-404F-B8AB-927C112E953D}"/>
              </a:ext>
            </a:extLst>
          </p:cNvPr>
          <p:cNvSpPr/>
          <p:nvPr/>
        </p:nvSpPr>
        <p:spPr>
          <a:xfrm>
            <a:off x="11353302" y="2985333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89321AB-EE0D-43FC-AB86-6ECBEFFBF279}"/>
              </a:ext>
            </a:extLst>
          </p:cNvPr>
          <p:cNvSpPr/>
          <p:nvPr/>
        </p:nvSpPr>
        <p:spPr>
          <a:xfrm>
            <a:off x="11356990" y="269122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7B21688-19AA-43C3-A1DD-B09D4C4A9040}"/>
              </a:ext>
            </a:extLst>
          </p:cNvPr>
          <p:cNvSpPr/>
          <p:nvPr/>
        </p:nvSpPr>
        <p:spPr>
          <a:xfrm>
            <a:off x="11357487" y="388903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CB52048-00BA-452A-8679-C91E109D38AE}"/>
              </a:ext>
            </a:extLst>
          </p:cNvPr>
          <p:cNvSpPr/>
          <p:nvPr/>
        </p:nvSpPr>
        <p:spPr>
          <a:xfrm>
            <a:off x="8440186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882E37C-CDD7-4F75-9366-046EB0AFB5B3}"/>
              </a:ext>
            </a:extLst>
          </p:cNvPr>
          <p:cNvSpPr/>
          <p:nvPr/>
        </p:nvSpPr>
        <p:spPr>
          <a:xfrm>
            <a:off x="11722933" y="3290133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96841EB2-572F-422E-8E4A-8EA7AFA19322}"/>
              </a:ext>
            </a:extLst>
          </p:cNvPr>
          <p:cNvSpPr/>
          <p:nvPr/>
        </p:nvSpPr>
        <p:spPr>
          <a:xfrm>
            <a:off x="11722436" y="358423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45D06046-BEC6-4BE1-8CD6-7963962B3A0D}"/>
              </a:ext>
            </a:extLst>
          </p:cNvPr>
          <p:cNvSpPr/>
          <p:nvPr/>
        </p:nvSpPr>
        <p:spPr>
          <a:xfrm>
            <a:off x="11718748" y="2985333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05CA5E17-149E-4660-8727-C750FBE180BA}"/>
              </a:ext>
            </a:extLst>
          </p:cNvPr>
          <p:cNvSpPr/>
          <p:nvPr/>
        </p:nvSpPr>
        <p:spPr>
          <a:xfrm>
            <a:off x="11722436" y="269122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04918D35-39A7-4F9D-8212-3458D503F6DE}"/>
              </a:ext>
            </a:extLst>
          </p:cNvPr>
          <p:cNvSpPr/>
          <p:nvPr/>
        </p:nvSpPr>
        <p:spPr>
          <a:xfrm>
            <a:off x="11722933" y="388903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0FFCF48B-7D00-4404-BC1F-A7110B1BC7C0}"/>
              </a:ext>
            </a:extLst>
          </p:cNvPr>
          <p:cNvSpPr/>
          <p:nvPr/>
        </p:nvSpPr>
        <p:spPr>
          <a:xfrm>
            <a:off x="11357984" y="5212423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00A1C79-B8EA-461B-89E1-4080551FEA7A}"/>
              </a:ext>
            </a:extLst>
          </p:cNvPr>
          <p:cNvSpPr/>
          <p:nvPr/>
        </p:nvSpPr>
        <p:spPr>
          <a:xfrm>
            <a:off x="11357487" y="550652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7CE79DE5-6A15-4D1A-892E-2AA7B036D468}"/>
              </a:ext>
            </a:extLst>
          </p:cNvPr>
          <p:cNvSpPr/>
          <p:nvPr/>
        </p:nvSpPr>
        <p:spPr>
          <a:xfrm>
            <a:off x="11353799" y="4907623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290C541A-E68B-47DA-8352-5209D8746581}"/>
              </a:ext>
            </a:extLst>
          </p:cNvPr>
          <p:cNvSpPr/>
          <p:nvPr/>
        </p:nvSpPr>
        <p:spPr>
          <a:xfrm>
            <a:off x="11357487" y="461351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3FBBD0F-7700-4CED-B9A0-A97BA6833308}"/>
              </a:ext>
            </a:extLst>
          </p:cNvPr>
          <p:cNvSpPr/>
          <p:nvPr/>
        </p:nvSpPr>
        <p:spPr>
          <a:xfrm>
            <a:off x="11357984" y="581132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C9EDD67B-28ED-4A19-887D-5CD2B60204ED}"/>
              </a:ext>
            </a:extLst>
          </p:cNvPr>
          <p:cNvSpPr/>
          <p:nvPr/>
        </p:nvSpPr>
        <p:spPr>
          <a:xfrm>
            <a:off x="11782349" y="5212423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8BF3C474-308E-47BD-B2D7-9C8FEE3B049E}"/>
              </a:ext>
            </a:extLst>
          </p:cNvPr>
          <p:cNvSpPr/>
          <p:nvPr/>
        </p:nvSpPr>
        <p:spPr>
          <a:xfrm>
            <a:off x="11781852" y="550652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9C387DE-723F-45FE-B4AF-7E50A5E7C0A2}"/>
              </a:ext>
            </a:extLst>
          </p:cNvPr>
          <p:cNvSpPr/>
          <p:nvPr/>
        </p:nvSpPr>
        <p:spPr>
          <a:xfrm>
            <a:off x="11778164" y="4907623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77D68BB5-2709-44F3-A3D2-2276DA2E985E}"/>
              </a:ext>
            </a:extLst>
          </p:cNvPr>
          <p:cNvSpPr/>
          <p:nvPr/>
        </p:nvSpPr>
        <p:spPr>
          <a:xfrm>
            <a:off x="11781852" y="461351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0AB4801C-47FB-4258-9F0A-BEF1C87D0D80}"/>
              </a:ext>
            </a:extLst>
          </p:cNvPr>
          <p:cNvSpPr/>
          <p:nvPr/>
        </p:nvSpPr>
        <p:spPr>
          <a:xfrm>
            <a:off x="11782349" y="581132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46B35F5C-63EA-42EC-BD20-74824D12ECBE}"/>
              </a:ext>
            </a:extLst>
          </p:cNvPr>
          <p:cNvSpPr txBox="1"/>
          <p:nvPr/>
        </p:nvSpPr>
        <p:spPr>
          <a:xfrm>
            <a:off x="6003589" y="73666"/>
            <a:ext cx="2779471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the base ten blocks to solve this addition problem: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+98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11DAE7B9-805D-4DAF-9FC2-D91578848931}"/>
              </a:ext>
            </a:extLst>
          </p:cNvPr>
          <p:cNvSpPr txBox="1"/>
          <p:nvPr/>
        </p:nvSpPr>
        <p:spPr>
          <a:xfrm>
            <a:off x="9373172" y="207580"/>
            <a:ext cx="2455491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Type your answer here: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A4345FF-A5B7-43C5-B4ED-3BF5FC1A0560}"/>
              </a:ext>
            </a:extLst>
          </p:cNvPr>
          <p:cNvSpPr/>
          <p:nvPr/>
        </p:nvSpPr>
        <p:spPr>
          <a:xfrm>
            <a:off x="8082763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09DE77A-6B22-4EA4-B637-E4A2ECFF945F}"/>
              </a:ext>
            </a:extLst>
          </p:cNvPr>
          <p:cNvSpPr/>
          <p:nvPr/>
        </p:nvSpPr>
        <p:spPr>
          <a:xfrm>
            <a:off x="7019254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E0D5894-23AB-47DC-AF90-F2360642915F}"/>
              </a:ext>
            </a:extLst>
          </p:cNvPr>
          <p:cNvSpPr/>
          <p:nvPr/>
        </p:nvSpPr>
        <p:spPr>
          <a:xfrm>
            <a:off x="7376677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133B04E4-2B84-42B6-BDDB-C4ECB28FE203}"/>
              </a:ext>
            </a:extLst>
          </p:cNvPr>
          <p:cNvSpPr/>
          <p:nvPr/>
        </p:nvSpPr>
        <p:spPr>
          <a:xfrm>
            <a:off x="7743925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CB249B3C-CC98-414D-B86F-74F049D6E4FC}"/>
              </a:ext>
            </a:extLst>
          </p:cNvPr>
          <p:cNvSpPr/>
          <p:nvPr/>
        </p:nvSpPr>
        <p:spPr>
          <a:xfrm>
            <a:off x="10235419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207C7797-628D-4F6C-A58B-1B87F4257010}"/>
              </a:ext>
            </a:extLst>
          </p:cNvPr>
          <p:cNvSpPr/>
          <p:nvPr/>
        </p:nvSpPr>
        <p:spPr>
          <a:xfrm>
            <a:off x="9877996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6831EE3C-9756-4956-8ACB-92B1A78D6C97}"/>
              </a:ext>
            </a:extLst>
          </p:cNvPr>
          <p:cNvSpPr/>
          <p:nvPr/>
        </p:nvSpPr>
        <p:spPr>
          <a:xfrm>
            <a:off x="8814487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A8E20FF2-50BB-49AF-BAA5-56035D20F81E}"/>
              </a:ext>
            </a:extLst>
          </p:cNvPr>
          <p:cNvSpPr/>
          <p:nvPr/>
        </p:nvSpPr>
        <p:spPr>
          <a:xfrm>
            <a:off x="9171910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9592A790-7D85-4BF4-A414-06E575CAE5C2}"/>
              </a:ext>
            </a:extLst>
          </p:cNvPr>
          <p:cNvSpPr/>
          <p:nvPr/>
        </p:nvSpPr>
        <p:spPr>
          <a:xfrm>
            <a:off x="9539158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CC04847E-29AB-4901-8A2F-0F4235925763}"/>
              </a:ext>
            </a:extLst>
          </p:cNvPr>
          <p:cNvSpPr/>
          <p:nvPr/>
        </p:nvSpPr>
        <p:spPr>
          <a:xfrm>
            <a:off x="8440186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63EBF986-0C3B-4086-B6A7-94E50D9A3005}"/>
              </a:ext>
            </a:extLst>
          </p:cNvPr>
          <p:cNvSpPr/>
          <p:nvPr/>
        </p:nvSpPr>
        <p:spPr>
          <a:xfrm>
            <a:off x="8082763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1A6274B1-4633-48A7-851A-5D224A9FDCF1}"/>
              </a:ext>
            </a:extLst>
          </p:cNvPr>
          <p:cNvSpPr/>
          <p:nvPr/>
        </p:nvSpPr>
        <p:spPr>
          <a:xfrm>
            <a:off x="7019254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F5EC7CA2-F156-4BA4-9E25-FCECA96B77F7}"/>
              </a:ext>
            </a:extLst>
          </p:cNvPr>
          <p:cNvSpPr/>
          <p:nvPr/>
        </p:nvSpPr>
        <p:spPr>
          <a:xfrm>
            <a:off x="7376677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EDA845BC-CEFC-487D-AD09-ACFBA3E78B6E}"/>
              </a:ext>
            </a:extLst>
          </p:cNvPr>
          <p:cNvSpPr/>
          <p:nvPr/>
        </p:nvSpPr>
        <p:spPr>
          <a:xfrm>
            <a:off x="7743925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C4E28AB0-511D-49D2-A290-B7934A7E691D}"/>
              </a:ext>
            </a:extLst>
          </p:cNvPr>
          <p:cNvSpPr/>
          <p:nvPr/>
        </p:nvSpPr>
        <p:spPr>
          <a:xfrm>
            <a:off x="10235419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3D2BC69B-2179-4E3B-8756-19114A8C658C}"/>
              </a:ext>
            </a:extLst>
          </p:cNvPr>
          <p:cNvSpPr/>
          <p:nvPr/>
        </p:nvSpPr>
        <p:spPr>
          <a:xfrm>
            <a:off x="9877996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8A22AEB1-728F-4D9A-A65F-51CE53B7704D}"/>
              </a:ext>
            </a:extLst>
          </p:cNvPr>
          <p:cNvSpPr/>
          <p:nvPr/>
        </p:nvSpPr>
        <p:spPr>
          <a:xfrm>
            <a:off x="8814487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ABC7A47E-65C2-4210-8520-FEDA7F819327}"/>
              </a:ext>
            </a:extLst>
          </p:cNvPr>
          <p:cNvSpPr/>
          <p:nvPr/>
        </p:nvSpPr>
        <p:spPr>
          <a:xfrm>
            <a:off x="9171910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427A52BC-6309-40A7-9807-34DB7F6C1E05}"/>
              </a:ext>
            </a:extLst>
          </p:cNvPr>
          <p:cNvSpPr/>
          <p:nvPr/>
        </p:nvSpPr>
        <p:spPr>
          <a:xfrm>
            <a:off x="9539158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A8230E0-D109-49FA-B777-1CB571440979}"/>
              </a:ext>
            </a:extLst>
          </p:cNvPr>
          <p:cNvCxnSpPr/>
          <p:nvPr/>
        </p:nvCxnSpPr>
        <p:spPr>
          <a:xfrm>
            <a:off x="7138805" y="1366463"/>
            <a:ext cx="54966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6765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5961A57-5F61-4FA5-AA25-B40D391D1BC7}"/>
              </a:ext>
            </a:extLst>
          </p:cNvPr>
          <p:cNvCxnSpPr>
            <a:cxnSpLocks/>
          </p:cNvCxnSpPr>
          <p:nvPr/>
        </p:nvCxnSpPr>
        <p:spPr>
          <a:xfrm>
            <a:off x="554804" y="739739"/>
            <a:ext cx="458227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C9B784B-8578-4207-ABD3-BDC0F22A75A9}"/>
              </a:ext>
            </a:extLst>
          </p:cNvPr>
          <p:cNvCxnSpPr>
            <a:cxnSpLocks/>
          </p:cNvCxnSpPr>
          <p:nvPr/>
        </p:nvCxnSpPr>
        <p:spPr>
          <a:xfrm>
            <a:off x="2594225" y="154112"/>
            <a:ext cx="56507" cy="64521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301B946-750E-4F76-AD16-AE45D1033A3D}"/>
              </a:ext>
            </a:extLst>
          </p:cNvPr>
          <p:cNvSpPr txBox="1"/>
          <p:nvPr/>
        </p:nvSpPr>
        <p:spPr>
          <a:xfrm>
            <a:off x="3658605" y="345259"/>
            <a:ext cx="1202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3FB773-E41E-4B77-B49A-B5715402B23B}"/>
              </a:ext>
            </a:extLst>
          </p:cNvPr>
          <p:cNvSpPr txBox="1"/>
          <p:nvPr/>
        </p:nvSpPr>
        <p:spPr>
          <a:xfrm>
            <a:off x="1243174" y="345259"/>
            <a:ext cx="1202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Tens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5C6E93B-AC4E-4B5F-A4A1-1DAF198C5395}"/>
              </a:ext>
            </a:extLst>
          </p:cNvPr>
          <p:cNvSpPr/>
          <p:nvPr/>
        </p:nvSpPr>
        <p:spPr>
          <a:xfrm>
            <a:off x="11357487" y="3290133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B0EF090-96CB-4752-B37D-41037022E1FF}"/>
              </a:ext>
            </a:extLst>
          </p:cNvPr>
          <p:cNvSpPr/>
          <p:nvPr/>
        </p:nvSpPr>
        <p:spPr>
          <a:xfrm>
            <a:off x="11356990" y="358423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50A3B65-1B51-404F-B8AB-927C112E953D}"/>
              </a:ext>
            </a:extLst>
          </p:cNvPr>
          <p:cNvSpPr/>
          <p:nvPr/>
        </p:nvSpPr>
        <p:spPr>
          <a:xfrm>
            <a:off x="11353302" y="2985333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89321AB-EE0D-43FC-AB86-6ECBEFFBF279}"/>
              </a:ext>
            </a:extLst>
          </p:cNvPr>
          <p:cNvSpPr/>
          <p:nvPr/>
        </p:nvSpPr>
        <p:spPr>
          <a:xfrm>
            <a:off x="11356990" y="269122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7B21688-19AA-43C3-A1DD-B09D4C4A9040}"/>
              </a:ext>
            </a:extLst>
          </p:cNvPr>
          <p:cNvSpPr/>
          <p:nvPr/>
        </p:nvSpPr>
        <p:spPr>
          <a:xfrm>
            <a:off x="11357487" y="388903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CB52048-00BA-452A-8679-C91E109D38AE}"/>
              </a:ext>
            </a:extLst>
          </p:cNvPr>
          <p:cNvSpPr/>
          <p:nvPr/>
        </p:nvSpPr>
        <p:spPr>
          <a:xfrm>
            <a:off x="8440186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882E37C-CDD7-4F75-9366-046EB0AFB5B3}"/>
              </a:ext>
            </a:extLst>
          </p:cNvPr>
          <p:cNvSpPr/>
          <p:nvPr/>
        </p:nvSpPr>
        <p:spPr>
          <a:xfrm>
            <a:off x="11722933" y="3290133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96841EB2-572F-422E-8E4A-8EA7AFA19322}"/>
              </a:ext>
            </a:extLst>
          </p:cNvPr>
          <p:cNvSpPr/>
          <p:nvPr/>
        </p:nvSpPr>
        <p:spPr>
          <a:xfrm>
            <a:off x="11722436" y="358423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45D06046-BEC6-4BE1-8CD6-7963962B3A0D}"/>
              </a:ext>
            </a:extLst>
          </p:cNvPr>
          <p:cNvSpPr/>
          <p:nvPr/>
        </p:nvSpPr>
        <p:spPr>
          <a:xfrm>
            <a:off x="11718748" y="2985333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05CA5E17-149E-4660-8727-C750FBE180BA}"/>
              </a:ext>
            </a:extLst>
          </p:cNvPr>
          <p:cNvSpPr/>
          <p:nvPr/>
        </p:nvSpPr>
        <p:spPr>
          <a:xfrm>
            <a:off x="11722436" y="269122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04918D35-39A7-4F9D-8212-3458D503F6DE}"/>
              </a:ext>
            </a:extLst>
          </p:cNvPr>
          <p:cNvSpPr/>
          <p:nvPr/>
        </p:nvSpPr>
        <p:spPr>
          <a:xfrm>
            <a:off x="11722933" y="388903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0FFCF48B-7D00-4404-BC1F-A7110B1BC7C0}"/>
              </a:ext>
            </a:extLst>
          </p:cNvPr>
          <p:cNvSpPr/>
          <p:nvPr/>
        </p:nvSpPr>
        <p:spPr>
          <a:xfrm>
            <a:off x="11357984" y="5212423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00A1C79-B8EA-461B-89E1-4080551FEA7A}"/>
              </a:ext>
            </a:extLst>
          </p:cNvPr>
          <p:cNvSpPr/>
          <p:nvPr/>
        </p:nvSpPr>
        <p:spPr>
          <a:xfrm>
            <a:off x="11357487" y="550652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7CE79DE5-6A15-4D1A-892E-2AA7B036D468}"/>
              </a:ext>
            </a:extLst>
          </p:cNvPr>
          <p:cNvSpPr/>
          <p:nvPr/>
        </p:nvSpPr>
        <p:spPr>
          <a:xfrm>
            <a:off x="11353799" y="4907623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290C541A-E68B-47DA-8352-5209D8746581}"/>
              </a:ext>
            </a:extLst>
          </p:cNvPr>
          <p:cNvSpPr/>
          <p:nvPr/>
        </p:nvSpPr>
        <p:spPr>
          <a:xfrm>
            <a:off x="11357487" y="461351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3FBBD0F-7700-4CED-B9A0-A97BA6833308}"/>
              </a:ext>
            </a:extLst>
          </p:cNvPr>
          <p:cNvSpPr/>
          <p:nvPr/>
        </p:nvSpPr>
        <p:spPr>
          <a:xfrm>
            <a:off x="11357984" y="581132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C9EDD67B-28ED-4A19-887D-5CD2B60204ED}"/>
              </a:ext>
            </a:extLst>
          </p:cNvPr>
          <p:cNvSpPr/>
          <p:nvPr/>
        </p:nvSpPr>
        <p:spPr>
          <a:xfrm>
            <a:off x="11782349" y="5212423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8BF3C474-308E-47BD-B2D7-9C8FEE3B049E}"/>
              </a:ext>
            </a:extLst>
          </p:cNvPr>
          <p:cNvSpPr/>
          <p:nvPr/>
        </p:nvSpPr>
        <p:spPr>
          <a:xfrm>
            <a:off x="11781852" y="550652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9C387DE-723F-45FE-B4AF-7E50A5E7C0A2}"/>
              </a:ext>
            </a:extLst>
          </p:cNvPr>
          <p:cNvSpPr/>
          <p:nvPr/>
        </p:nvSpPr>
        <p:spPr>
          <a:xfrm>
            <a:off x="11778164" y="4907623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77D68BB5-2709-44F3-A3D2-2276DA2E985E}"/>
              </a:ext>
            </a:extLst>
          </p:cNvPr>
          <p:cNvSpPr/>
          <p:nvPr/>
        </p:nvSpPr>
        <p:spPr>
          <a:xfrm>
            <a:off x="11781852" y="461351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0AB4801C-47FB-4258-9F0A-BEF1C87D0D80}"/>
              </a:ext>
            </a:extLst>
          </p:cNvPr>
          <p:cNvSpPr/>
          <p:nvPr/>
        </p:nvSpPr>
        <p:spPr>
          <a:xfrm>
            <a:off x="11782349" y="581132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46B35F5C-63EA-42EC-BD20-74824D12ECBE}"/>
              </a:ext>
            </a:extLst>
          </p:cNvPr>
          <p:cNvSpPr txBox="1"/>
          <p:nvPr/>
        </p:nvSpPr>
        <p:spPr>
          <a:xfrm>
            <a:off x="6003589" y="73666"/>
            <a:ext cx="2779471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the base ten blocks to solve this addition problem: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+87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11DAE7B9-805D-4DAF-9FC2-D91578848931}"/>
              </a:ext>
            </a:extLst>
          </p:cNvPr>
          <p:cNvSpPr txBox="1"/>
          <p:nvPr/>
        </p:nvSpPr>
        <p:spPr>
          <a:xfrm>
            <a:off x="9373172" y="207580"/>
            <a:ext cx="2455491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Type your answer here: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A4345FF-A5B7-43C5-B4ED-3BF5FC1A0560}"/>
              </a:ext>
            </a:extLst>
          </p:cNvPr>
          <p:cNvSpPr/>
          <p:nvPr/>
        </p:nvSpPr>
        <p:spPr>
          <a:xfrm>
            <a:off x="8082763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09DE77A-6B22-4EA4-B637-E4A2ECFF945F}"/>
              </a:ext>
            </a:extLst>
          </p:cNvPr>
          <p:cNvSpPr/>
          <p:nvPr/>
        </p:nvSpPr>
        <p:spPr>
          <a:xfrm>
            <a:off x="7019254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E0D5894-23AB-47DC-AF90-F2360642915F}"/>
              </a:ext>
            </a:extLst>
          </p:cNvPr>
          <p:cNvSpPr/>
          <p:nvPr/>
        </p:nvSpPr>
        <p:spPr>
          <a:xfrm>
            <a:off x="7376677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133B04E4-2B84-42B6-BDDB-C4ECB28FE203}"/>
              </a:ext>
            </a:extLst>
          </p:cNvPr>
          <p:cNvSpPr/>
          <p:nvPr/>
        </p:nvSpPr>
        <p:spPr>
          <a:xfrm>
            <a:off x="7743925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CB249B3C-CC98-414D-B86F-74F049D6E4FC}"/>
              </a:ext>
            </a:extLst>
          </p:cNvPr>
          <p:cNvSpPr/>
          <p:nvPr/>
        </p:nvSpPr>
        <p:spPr>
          <a:xfrm>
            <a:off x="10235419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207C7797-628D-4F6C-A58B-1B87F4257010}"/>
              </a:ext>
            </a:extLst>
          </p:cNvPr>
          <p:cNvSpPr/>
          <p:nvPr/>
        </p:nvSpPr>
        <p:spPr>
          <a:xfrm>
            <a:off x="9877996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6831EE3C-9756-4956-8ACB-92B1A78D6C97}"/>
              </a:ext>
            </a:extLst>
          </p:cNvPr>
          <p:cNvSpPr/>
          <p:nvPr/>
        </p:nvSpPr>
        <p:spPr>
          <a:xfrm>
            <a:off x="8814487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A8E20FF2-50BB-49AF-BAA5-56035D20F81E}"/>
              </a:ext>
            </a:extLst>
          </p:cNvPr>
          <p:cNvSpPr/>
          <p:nvPr/>
        </p:nvSpPr>
        <p:spPr>
          <a:xfrm>
            <a:off x="9171910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9592A790-7D85-4BF4-A414-06E575CAE5C2}"/>
              </a:ext>
            </a:extLst>
          </p:cNvPr>
          <p:cNvSpPr/>
          <p:nvPr/>
        </p:nvSpPr>
        <p:spPr>
          <a:xfrm>
            <a:off x="9539158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CC04847E-29AB-4901-8A2F-0F4235925763}"/>
              </a:ext>
            </a:extLst>
          </p:cNvPr>
          <p:cNvSpPr/>
          <p:nvPr/>
        </p:nvSpPr>
        <p:spPr>
          <a:xfrm>
            <a:off x="8440186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63EBF986-0C3B-4086-B6A7-94E50D9A3005}"/>
              </a:ext>
            </a:extLst>
          </p:cNvPr>
          <p:cNvSpPr/>
          <p:nvPr/>
        </p:nvSpPr>
        <p:spPr>
          <a:xfrm>
            <a:off x="8082763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1A6274B1-4633-48A7-851A-5D224A9FDCF1}"/>
              </a:ext>
            </a:extLst>
          </p:cNvPr>
          <p:cNvSpPr/>
          <p:nvPr/>
        </p:nvSpPr>
        <p:spPr>
          <a:xfrm>
            <a:off x="7019254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F5EC7CA2-F156-4BA4-9E25-FCECA96B77F7}"/>
              </a:ext>
            </a:extLst>
          </p:cNvPr>
          <p:cNvSpPr/>
          <p:nvPr/>
        </p:nvSpPr>
        <p:spPr>
          <a:xfrm>
            <a:off x="7376677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EDA845BC-CEFC-487D-AD09-ACFBA3E78B6E}"/>
              </a:ext>
            </a:extLst>
          </p:cNvPr>
          <p:cNvSpPr/>
          <p:nvPr/>
        </p:nvSpPr>
        <p:spPr>
          <a:xfrm>
            <a:off x="7743925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C4E28AB0-511D-49D2-A290-B7934A7E691D}"/>
              </a:ext>
            </a:extLst>
          </p:cNvPr>
          <p:cNvSpPr/>
          <p:nvPr/>
        </p:nvSpPr>
        <p:spPr>
          <a:xfrm>
            <a:off x="10235419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3D2BC69B-2179-4E3B-8756-19114A8C658C}"/>
              </a:ext>
            </a:extLst>
          </p:cNvPr>
          <p:cNvSpPr/>
          <p:nvPr/>
        </p:nvSpPr>
        <p:spPr>
          <a:xfrm>
            <a:off x="9877996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8A22AEB1-728F-4D9A-A65F-51CE53B7704D}"/>
              </a:ext>
            </a:extLst>
          </p:cNvPr>
          <p:cNvSpPr/>
          <p:nvPr/>
        </p:nvSpPr>
        <p:spPr>
          <a:xfrm>
            <a:off x="8814487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ABC7A47E-65C2-4210-8520-FEDA7F819327}"/>
              </a:ext>
            </a:extLst>
          </p:cNvPr>
          <p:cNvSpPr/>
          <p:nvPr/>
        </p:nvSpPr>
        <p:spPr>
          <a:xfrm>
            <a:off x="9171910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427A52BC-6309-40A7-9807-34DB7F6C1E05}"/>
              </a:ext>
            </a:extLst>
          </p:cNvPr>
          <p:cNvSpPr/>
          <p:nvPr/>
        </p:nvSpPr>
        <p:spPr>
          <a:xfrm>
            <a:off x="9539158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A8230E0-D109-49FA-B777-1CB571440979}"/>
              </a:ext>
            </a:extLst>
          </p:cNvPr>
          <p:cNvCxnSpPr/>
          <p:nvPr/>
        </p:nvCxnSpPr>
        <p:spPr>
          <a:xfrm>
            <a:off x="7138805" y="1366463"/>
            <a:ext cx="54966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2018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5961A57-5F61-4FA5-AA25-B40D391D1BC7}"/>
              </a:ext>
            </a:extLst>
          </p:cNvPr>
          <p:cNvCxnSpPr>
            <a:cxnSpLocks/>
          </p:cNvCxnSpPr>
          <p:nvPr/>
        </p:nvCxnSpPr>
        <p:spPr>
          <a:xfrm>
            <a:off x="554804" y="739739"/>
            <a:ext cx="458227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C9B784B-8578-4207-ABD3-BDC0F22A75A9}"/>
              </a:ext>
            </a:extLst>
          </p:cNvPr>
          <p:cNvCxnSpPr>
            <a:cxnSpLocks/>
          </p:cNvCxnSpPr>
          <p:nvPr/>
        </p:nvCxnSpPr>
        <p:spPr>
          <a:xfrm>
            <a:off x="2594225" y="154112"/>
            <a:ext cx="56507" cy="64521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301B946-750E-4F76-AD16-AE45D1033A3D}"/>
              </a:ext>
            </a:extLst>
          </p:cNvPr>
          <p:cNvSpPr txBox="1"/>
          <p:nvPr/>
        </p:nvSpPr>
        <p:spPr>
          <a:xfrm>
            <a:off x="3658605" y="345259"/>
            <a:ext cx="1202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3FB773-E41E-4B77-B49A-B5715402B23B}"/>
              </a:ext>
            </a:extLst>
          </p:cNvPr>
          <p:cNvSpPr txBox="1"/>
          <p:nvPr/>
        </p:nvSpPr>
        <p:spPr>
          <a:xfrm>
            <a:off x="1243174" y="345259"/>
            <a:ext cx="1202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Tens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5C6E93B-AC4E-4B5F-A4A1-1DAF198C5395}"/>
              </a:ext>
            </a:extLst>
          </p:cNvPr>
          <p:cNvSpPr/>
          <p:nvPr/>
        </p:nvSpPr>
        <p:spPr>
          <a:xfrm>
            <a:off x="11357487" y="3290133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B0EF090-96CB-4752-B37D-41037022E1FF}"/>
              </a:ext>
            </a:extLst>
          </p:cNvPr>
          <p:cNvSpPr/>
          <p:nvPr/>
        </p:nvSpPr>
        <p:spPr>
          <a:xfrm>
            <a:off x="11356990" y="358423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50A3B65-1B51-404F-B8AB-927C112E953D}"/>
              </a:ext>
            </a:extLst>
          </p:cNvPr>
          <p:cNvSpPr/>
          <p:nvPr/>
        </p:nvSpPr>
        <p:spPr>
          <a:xfrm>
            <a:off x="11353302" y="2985333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89321AB-EE0D-43FC-AB86-6ECBEFFBF279}"/>
              </a:ext>
            </a:extLst>
          </p:cNvPr>
          <p:cNvSpPr/>
          <p:nvPr/>
        </p:nvSpPr>
        <p:spPr>
          <a:xfrm>
            <a:off x="11356990" y="269122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7B21688-19AA-43C3-A1DD-B09D4C4A9040}"/>
              </a:ext>
            </a:extLst>
          </p:cNvPr>
          <p:cNvSpPr/>
          <p:nvPr/>
        </p:nvSpPr>
        <p:spPr>
          <a:xfrm>
            <a:off x="11357487" y="388903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CB52048-00BA-452A-8679-C91E109D38AE}"/>
              </a:ext>
            </a:extLst>
          </p:cNvPr>
          <p:cNvSpPr/>
          <p:nvPr/>
        </p:nvSpPr>
        <p:spPr>
          <a:xfrm>
            <a:off x="8440186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882E37C-CDD7-4F75-9366-046EB0AFB5B3}"/>
              </a:ext>
            </a:extLst>
          </p:cNvPr>
          <p:cNvSpPr/>
          <p:nvPr/>
        </p:nvSpPr>
        <p:spPr>
          <a:xfrm>
            <a:off x="11722933" y="3290133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96841EB2-572F-422E-8E4A-8EA7AFA19322}"/>
              </a:ext>
            </a:extLst>
          </p:cNvPr>
          <p:cNvSpPr/>
          <p:nvPr/>
        </p:nvSpPr>
        <p:spPr>
          <a:xfrm>
            <a:off x="11722436" y="358423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45D06046-BEC6-4BE1-8CD6-7963962B3A0D}"/>
              </a:ext>
            </a:extLst>
          </p:cNvPr>
          <p:cNvSpPr/>
          <p:nvPr/>
        </p:nvSpPr>
        <p:spPr>
          <a:xfrm>
            <a:off x="11718748" y="2985333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05CA5E17-149E-4660-8727-C750FBE180BA}"/>
              </a:ext>
            </a:extLst>
          </p:cNvPr>
          <p:cNvSpPr/>
          <p:nvPr/>
        </p:nvSpPr>
        <p:spPr>
          <a:xfrm>
            <a:off x="11722436" y="269122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04918D35-39A7-4F9D-8212-3458D503F6DE}"/>
              </a:ext>
            </a:extLst>
          </p:cNvPr>
          <p:cNvSpPr/>
          <p:nvPr/>
        </p:nvSpPr>
        <p:spPr>
          <a:xfrm>
            <a:off x="11722933" y="388903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0FFCF48B-7D00-4404-BC1F-A7110B1BC7C0}"/>
              </a:ext>
            </a:extLst>
          </p:cNvPr>
          <p:cNvSpPr/>
          <p:nvPr/>
        </p:nvSpPr>
        <p:spPr>
          <a:xfrm>
            <a:off x="11357984" y="5212423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00A1C79-B8EA-461B-89E1-4080551FEA7A}"/>
              </a:ext>
            </a:extLst>
          </p:cNvPr>
          <p:cNvSpPr/>
          <p:nvPr/>
        </p:nvSpPr>
        <p:spPr>
          <a:xfrm>
            <a:off x="11357487" y="550652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7CE79DE5-6A15-4D1A-892E-2AA7B036D468}"/>
              </a:ext>
            </a:extLst>
          </p:cNvPr>
          <p:cNvSpPr/>
          <p:nvPr/>
        </p:nvSpPr>
        <p:spPr>
          <a:xfrm>
            <a:off x="11353799" y="4907623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290C541A-E68B-47DA-8352-5209D8746581}"/>
              </a:ext>
            </a:extLst>
          </p:cNvPr>
          <p:cNvSpPr/>
          <p:nvPr/>
        </p:nvSpPr>
        <p:spPr>
          <a:xfrm>
            <a:off x="11357487" y="461351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3FBBD0F-7700-4CED-B9A0-A97BA6833308}"/>
              </a:ext>
            </a:extLst>
          </p:cNvPr>
          <p:cNvSpPr/>
          <p:nvPr/>
        </p:nvSpPr>
        <p:spPr>
          <a:xfrm>
            <a:off x="11357984" y="581132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C9EDD67B-28ED-4A19-887D-5CD2B60204ED}"/>
              </a:ext>
            </a:extLst>
          </p:cNvPr>
          <p:cNvSpPr/>
          <p:nvPr/>
        </p:nvSpPr>
        <p:spPr>
          <a:xfrm>
            <a:off x="11782349" y="5212423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8BF3C474-308E-47BD-B2D7-9C8FEE3B049E}"/>
              </a:ext>
            </a:extLst>
          </p:cNvPr>
          <p:cNvSpPr/>
          <p:nvPr/>
        </p:nvSpPr>
        <p:spPr>
          <a:xfrm>
            <a:off x="11781852" y="550652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9C387DE-723F-45FE-B4AF-7E50A5E7C0A2}"/>
              </a:ext>
            </a:extLst>
          </p:cNvPr>
          <p:cNvSpPr/>
          <p:nvPr/>
        </p:nvSpPr>
        <p:spPr>
          <a:xfrm>
            <a:off x="11778164" y="4907623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77D68BB5-2709-44F3-A3D2-2276DA2E985E}"/>
              </a:ext>
            </a:extLst>
          </p:cNvPr>
          <p:cNvSpPr/>
          <p:nvPr/>
        </p:nvSpPr>
        <p:spPr>
          <a:xfrm>
            <a:off x="11781852" y="461351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0AB4801C-47FB-4258-9F0A-BEF1C87D0D80}"/>
              </a:ext>
            </a:extLst>
          </p:cNvPr>
          <p:cNvSpPr/>
          <p:nvPr/>
        </p:nvSpPr>
        <p:spPr>
          <a:xfrm>
            <a:off x="11782349" y="581132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46B35F5C-63EA-42EC-BD20-74824D12ECBE}"/>
              </a:ext>
            </a:extLst>
          </p:cNvPr>
          <p:cNvSpPr txBox="1"/>
          <p:nvPr/>
        </p:nvSpPr>
        <p:spPr>
          <a:xfrm>
            <a:off x="6003589" y="73666"/>
            <a:ext cx="2779471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the base ten blocks to solve this addition problem: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11DAE7B9-805D-4DAF-9FC2-D91578848931}"/>
              </a:ext>
            </a:extLst>
          </p:cNvPr>
          <p:cNvSpPr txBox="1"/>
          <p:nvPr/>
        </p:nvSpPr>
        <p:spPr>
          <a:xfrm>
            <a:off x="9373172" y="207580"/>
            <a:ext cx="2455491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Type your answer here: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A4345FF-A5B7-43C5-B4ED-3BF5FC1A0560}"/>
              </a:ext>
            </a:extLst>
          </p:cNvPr>
          <p:cNvSpPr/>
          <p:nvPr/>
        </p:nvSpPr>
        <p:spPr>
          <a:xfrm>
            <a:off x="8082763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09DE77A-6B22-4EA4-B637-E4A2ECFF945F}"/>
              </a:ext>
            </a:extLst>
          </p:cNvPr>
          <p:cNvSpPr/>
          <p:nvPr/>
        </p:nvSpPr>
        <p:spPr>
          <a:xfrm>
            <a:off x="7019254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E0D5894-23AB-47DC-AF90-F2360642915F}"/>
              </a:ext>
            </a:extLst>
          </p:cNvPr>
          <p:cNvSpPr/>
          <p:nvPr/>
        </p:nvSpPr>
        <p:spPr>
          <a:xfrm>
            <a:off x="7376677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133B04E4-2B84-42B6-BDDB-C4ECB28FE203}"/>
              </a:ext>
            </a:extLst>
          </p:cNvPr>
          <p:cNvSpPr/>
          <p:nvPr/>
        </p:nvSpPr>
        <p:spPr>
          <a:xfrm>
            <a:off x="7743925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CB249B3C-CC98-414D-B86F-74F049D6E4FC}"/>
              </a:ext>
            </a:extLst>
          </p:cNvPr>
          <p:cNvSpPr/>
          <p:nvPr/>
        </p:nvSpPr>
        <p:spPr>
          <a:xfrm>
            <a:off x="10235419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207C7797-628D-4F6C-A58B-1B87F4257010}"/>
              </a:ext>
            </a:extLst>
          </p:cNvPr>
          <p:cNvSpPr/>
          <p:nvPr/>
        </p:nvSpPr>
        <p:spPr>
          <a:xfrm>
            <a:off x="9877996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6831EE3C-9756-4956-8ACB-92B1A78D6C97}"/>
              </a:ext>
            </a:extLst>
          </p:cNvPr>
          <p:cNvSpPr/>
          <p:nvPr/>
        </p:nvSpPr>
        <p:spPr>
          <a:xfrm>
            <a:off x="8814487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A8E20FF2-50BB-49AF-BAA5-56035D20F81E}"/>
              </a:ext>
            </a:extLst>
          </p:cNvPr>
          <p:cNvSpPr/>
          <p:nvPr/>
        </p:nvSpPr>
        <p:spPr>
          <a:xfrm>
            <a:off x="9171910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9592A790-7D85-4BF4-A414-06E575CAE5C2}"/>
              </a:ext>
            </a:extLst>
          </p:cNvPr>
          <p:cNvSpPr/>
          <p:nvPr/>
        </p:nvSpPr>
        <p:spPr>
          <a:xfrm>
            <a:off x="9539158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CC04847E-29AB-4901-8A2F-0F4235925763}"/>
              </a:ext>
            </a:extLst>
          </p:cNvPr>
          <p:cNvSpPr/>
          <p:nvPr/>
        </p:nvSpPr>
        <p:spPr>
          <a:xfrm>
            <a:off x="8440186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63EBF986-0C3B-4086-B6A7-94E50D9A3005}"/>
              </a:ext>
            </a:extLst>
          </p:cNvPr>
          <p:cNvSpPr/>
          <p:nvPr/>
        </p:nvSpPr>
        <p:spPr>
          <a:xfrm>
            <a:off x="8082763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1A6274B1-4633-48A7-851A-5D224A9FDCF1}"/>
              </a:ext>
            </a:extLst>
          </p:cNvPr>
          <p:cNvSpPr/>
          <p:nvPr/>
        </p:nvSpPr>
        <p:spPr>
          <a:xfrm>
            <a:off x="7019254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F5EC7CA2-F156-4BA4-9E25-FCECA96B77F7}"/>
              </a:ext>
            </a:extLst>
          </p:cNvPr>
          <p:cNvSpPr/>
          <p:nvPr/>
        </p:nvSpPr>
        <p:spPr>
          <a:xfrm>
            <a:off x="7376677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EDA845BC-CEFC-487D-AD09-ACFBA3E78B6E}"/>
              </a:ext>
            </a:extLst>
          </p:cNvPr>
          <p:cNvSpPr/>
          <p:nvPr/>
        </p:nvSpPr>
        <p:spPr>
          <a:xfrm>
            <a:off x="7743925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C4E28AB0-511D-49D2-A290-B7934A7E691D}"/>
              </a:ext>
            </a:extLst>
          </p:cNvPr>
          <p:cNvSpPr/>
          <p:nvPr/>
        </p:nvSpPr>
        <p:spPr>
          <a:xfrm>
            <a:off x="10235419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3D2BC69B-2179-4E3B-8756-19114A8C658C}"/>
              </a:ext>
            </a:extLst>
          </p:cNvPr>
          <p:cNvSpPr/>
          <p:nvPr/>
        </p:nvSpPr>
        <p:spPr>
          <a:xfrm>
            <a:off x="9877996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8A22AEB1-728F-4D9A-A65F-51CE53B7704D}"/>
              </a:ext>
            </a:extLst>
          </p:cNvPr>
          <p:cNvSpPr/>
          <p:nvPr/>
        </p:nvSpPr>
        <p:spPr>
          <a:xfrm>
            <a:off x="8814487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ABC7A47E-65C2-4210-8520-FEDA7F819327}"/>
              </a:ext>
            </a:extLst>
          </p:cNvPr>
          <p:cNvSpPr/>
          <p:nvPr/>
        </p:nvSpPr>
        <p:spPr>
          <a:xfrm>
            <a:off x="9171910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427A52BC-6309-40A7-9807-34DB7F6C1E05}"/>
              </a:ext>
            </a:extLst>
          </p:cNvPr>
          <p:cNvSpPr/>
          <p:nvPr/>
        </p:nvSpPr>
        <p:spPr>
          <a:xfrm>
            <a:off x="9539158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A8230E0-D109-49FA-B777-1CB571440979}"/>
              </a:ext>
            </a:extLst>
          </p:cNvPr>
          <p:cNvCxnSpPr/>
          <p:nvPr/>
        </p:nvCxnSpPr>
        <p:spPr>
          <a:xfrm>
            <a:off x="7138805" y="1366463"/>
            <a:ext cx="54966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4097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5961A57-5F61-4FA5-AA25-B40D391D1BC7}"/>
              </a:ext>
            </a:extLst>
          </p:cNvPr>
          <p:cNvCxnSpPr>
            <a:cxnSpLocks/>
          </p:cNvCxnSpPr>
          <p:nvPr/>
        </p:nvCxnSpPr>
        <p:spPr>
          <a:xfrm>
            <a:off x="554804" y="739739"/>
            <a:ext cx="458227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C9B784B-8578-4207-ABD3-BDC0F22A75A9}"/>
              </a:ext>
            </a:extLst>
          </p:cNvPr>
          <p:cNvCxnSpPr>
            <a:cxnSpLocks/>
          </p:cNvCxnSpPr>
          <p:nvPr/>
        </p:nvCxnSpPr>
        <p:spPr>
          <a:xfrm>
            <a:off x="2594225" y="154112"/>
            <a:ext cx="56507" cy="64521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301B946-750E-4F76-AD16-AE45D1033A3D}"/>
              </a:ext>
            </a:extLst>
          </p:cNvPr>
          <p:cNvSpPr txBox="1"/>
          <p:nvPr/>
        </p:nvSpPr>
        <p:spPr>
          <a:xfrm>
            <a:off x="3658605" y="345259"/>
            <a:ext cx="1202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3FB773-E41E-4B77-B49A-B5715402B23B}"/>
              </a:ext>
            </a:extLst>
          </p:cNvPr>
          <p:cNvSpPr txBox="1"/>
          <p:nvPr/>
        </p:nvSpPr>
        <p:spPr>
          <a:xfrm>
            <a:off x="1243174" y="345259"/>
            <a:ext cx="1202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Tens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5C6E93B-AC4E-4B5F-A4A1-1DAF198C5395}"/>
              </a:ext>
            </a:extLst>
          </p:cNvPr>
          <p:cNvSpPr/>
          <p:nvPr/>
        </p:nvSpPr>
        <p:spPr>
          <a:xfrm>
            <a:off x="11357487" y="3290133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B0EF090-96CB-4752-B37D-41037022E1FF}"/>
              </a:ext>
            </a:extLst>
          </p:cNvPr>
          <p:cNvSpPr/>
          <p:nvPr/>
        </p:nvSpPr>
        <p:spPr>
          <a:xfrm>
            <a:off x="11356990" y="358423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50A3B65-1B51-404F-B8AB-927C112E953D}"/>
              </a:ext>
            </a:extLst>
          </p:cNvPr>
          <p:cNvSpPr/>
          <p:nvPr/>
        </p:nvSpPr>
        <p:spPr>
          <a:xfrm>
            <a:off x="11353302" y="2985333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89321AB-EE0D-43FC-AB86-6ECBEFFBF279}"/>
              </a:ext>
            </a:extLst>
          </p:cNvPr>
          <p:cNvSpPr/>
          <p:nvPr/>
        </p:nvSpPr>
        <p:spPr>
          <a:xfrm>
            <a:off x="11356990" y="269122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7B21688-19AA-43C3-A1DD-B09D4C4A9040}"/>
              </a:ext>
            </a:extLst>
          </p:cNvPr>
          <p:cNvSpPr/>
          <p:nvPr/>
        </p:nvSpPr>
        <p:spPr>
          <a:xfrm>
            <a:off x="11357487" y="388903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CB52048-00BA-452A-8679-C91E109D38AE}"/>
              </a:ext>
            </a:extLst>
          </p:cNvPr>
          <p:cNvSpPr/>
          <p:nvPr/>
        </p:nvSpPr>
        <p:spPr>
          <a:xfrm>
            <a:off x="8440186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882E37C-CDD7-4F75-9366-046EB0AFB5B3}"/>
              </a:ext>
            </a:extLst>
          </p:cNvPr>
          <p:cNvSpPr/>
          <p:nvPr/>
        </p:nvSpPr>
        <p:spPr>
          <a:xfrm>
            <a:off x="11722933" y="3290133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96841EB2-572F-422E-8E4A-8EA7AFA19322}"/>
              </a:ext>
            </a:extLst>
          </p:cNvPr>
          <p:cNvSpPr/>
          <p:nvPr/>
        </p:nvSpPr>
        <p:spPr>
          <a:xfrm>
            <a:off x="11722436" y="358423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45D06046-BEC6-4BE1-8CD6-7963962B3A0D}"/>
              </a:ext>
            </a:extLst>
          </p:cNvPr>
          <p:cNvSpPr/>
          <p:nvPr/>
        </p:nvSpPr>
        <p:spPr>
          <a:xfrm>
            <a:off x="11718748" y="2985333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05CA5E17-149E-4660-8727-C750FBE180BA}"/>
              </a:ext>
            </a:extLst>
          </p:cNvPr>
          <p:cNvSpPr/>
          <p:nvPr/>
        </p:nvSpPr>
        <p:spPr>
          <a:xfrm>
            <a:off x="11722436" y="269122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04918D35-39A7-4F9D-8212-3458D503F6DE}"/>
              </a:ext>
            </a:extLst>
          </p:cNvPr>
          <p:cNvSpPr/>
          <p:nvPr/>
        </p:nvSpPr>
        <p:spPr>
          <a:xfrm>
            <a:off x="11722933" y="388903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0FFCF48B-7D00-4404-BC1F-A7110B1BC7C0}"/>
              </a:ext>
            </a:extLst>
          </p:cNvPr>
          <p:cNvSpPr/>
          <p:nvPr/>
        </p:nvSpPr>
        <p:spPr>
          <a:xfrm>
            <a:off x="11357984" y="5212423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00A1C79-B8EA-461B-89E1-4080551FEA7A}"/>
              </a:ext>
            </a:extLst>
          </p:cNvPr>
          <p:cNvSpPr/>
          <p:nvPr/>
        </p:nvSpPr>
        <p:spPr>
          <a:xfrm>
            <a:off x="11357487" y="550652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7CE79DE5-6A15-4D1A-892E-2AA7B036D468}"/>
              </a:ext>
            </a:extLst>
          </p:cNvPr>
          <p:cNvSpPr/>
          <p:nvPr/>
        </p:nvSpPr>
        <p:spPr>
          <a:xfrm>
            <a:off x="11353799" y="4907623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290C541A-E68B-47DA-8352-5209D8746581}"/>
              </a:ext>
            </a:extLst>
          </p:cNvPr>
          <p:cNvSpPr/>
          <p:nvPr/>
        </p:nvSpPr>
        <p:spPr>
          <a:xfrm>
            <a:off x="11357487" y="461351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3FBBD0F-7700-4CED-B9A0-A97BA6833308}"/>
              </a:ext>
            </a:extLst>
          </p:cNvPr>
          <p:cNvSpPr/>
          <p:nvPr/>
        </p:nvSpPr>
        <p:spPr>
          <a:xfrm>
            <a:off x="11357984" y="581132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C9EDD67B-28ED-4A19-887D-5CD2B60204ED}"/>
              </a:ext>
            </a:extLst>
          </p:cNvPr>
          <p:cNvSpPr/>
          <p:nvPr/>
        </p:nvSpPr>
        <p:spPr>
          <a:xfrm>
            <a:off x="11782349" y="5212423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8BF3C474-308E-47BD-B2D7-9C8FEE3B049E}"/>
              </a:ext>
            </a:extLst>
          </p:cNvPr>
          <p:cNvSpPr/>
          <p:nvPr/>
        </p:nvSpPr>
        <p:spPr>
          <a:xfrm>
            <a:off x="11781852" y="550652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9C387DE-723F-45FE-B4AF-7E50A5E7C0A2}"/>
              </a:ext>
            </a:extLst>
          </p:cNvPr>
          <p:cNvSpPr/>
          <p:nvPr/>
        </p:nvSpPr>
        <p:spPr>
          <a:xfrm>
            <a:off x="11778164" y="4907623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77D68BB5-2709-44F3-A3D2-2276DA2E985E}"/>
              </a:ext>
            </a:extLst>
          </p:cNvPr>
          <p:cNvSpPr/>
          <p:nvPr/>
        </p:nvSpPr>
        <p:spPr>
          <a:xfrm>
            <a:off x="11781852" y="461351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0AB4801C-47FB-4258-9F0A-BEF1C87D0D80}"/>
              </a:ext>
            </a:extLst>
          </p:cNvPr>
          <p:cNvSpPr/>
          <p:nvPr/>
        </p:nvSpPr>
        <p:spPr>
          <a:xfrm>
            <a:off x="11782349" y="581132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46B35F5C-63EA-42EC-BD20-74824D12ECBE}"/>
              </a:ext>
            </a:extLst>
          </p:cNvPr>
          <p:cNvSpPr txBox="1"/>
          <p:nvPr/>
        </p:nvSpPr>
        <p:spPr>
          <a:xfrm>
            <a:off x="6003589" y="73666"/>
            <a:ext cx="2779471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the base ten blocks to solve this addition problem: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+99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11DAE7B9-805D-4DAF-9FC2-D91578848931}"/>
              </a:ext>
            </a:extLst>
          </p:cNvPr>
          <p:cNvSpPr txBox="1"/>
          <p:nvPr/>
        </p:nvSpPr>
        <p:spPr>
          <a:xfrm>
            <a:off x="9373172" y="207580"/>
            <a:ext cx="2455491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Type your answer here: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A4345FF-A5B7-43C5-B4ED-3BF5FC1A0560}"/>
              </a:ext>
            </a:extLst>
          </p:cNvPr>
          <p:cNvSpPr/>
          <p:nvPr/>
        </p:nvSpPr>
        <p:spPr>
          <a:xfrm>
            <a:off x="8082763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09DE77A-6B22-4EA4-B637-E4A2ECFF945F}"/>
              </a:ext>
            </a:extLst>
          </p:cNvPr>
          <p:cNvSpPr/>
          <p:nvPr/>
        </p:nvSpPr>
        <p:spPr>
          <a:xfrm>
            <a:off x="7019254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E0D5894-23AB-47DC-AF90-F2360642915F}"/>
              </a:ext>
            </a:extLst>
          </p:cNvPr>
          <p:cNvSpPr/>
          <p:nvPr/>
        </p:nvSpPr>
        <p:spPr>
          <a:xfrm>
            <a:off x="7376677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133B04E4-2B84-42B6-BDDB-C4ECB28FE203}"/>
              </a:ext>
            </a:extLst>
          </p:cNvPr>
          <p:cNvSpPr/>
          <p:nvPr/>
        </p:nvSpPr>
        <p:spPr>
          <a:xfrm>
            <a:off x="7743925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CB249B3C-CC98-414D-B86F-74F049D6E4FC}"/>
              </a:ext>
            </a:extLst>
          </p:cNvPr>
          <p:cNvSpPr/>
          <p:nvPr/>
        </p:nvSpPr>
        <p:spPr>
          <a:xfrm>
            <a:off x="10235419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207C7797-628D-4F6C-A58B-1B87F4257010}"/>
              </a:ext>
            </a:extLst>
          </p:cNvPr>
          <p:cNvSpPr/>
          <p:nvPr/>
        </p:nvSpPr>
        <p:spPr>
          <a:xfrm>
            <a:off x="9877996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6831EE3C-9756-4956-8ACB-92B1A78D6C97}"/>
              </a:ext>
            </a:extLst>
          </p:cNvPr>
          <p:cNvSpPr/>
          <p:nvPr/>
        </p:nvSpPr>
        <p:spPr>
          <a:xfrm>
            <a:off x="8814487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A8E20FF2-50BB-49AF-BAA5-56035D20F81E}"/>
              </a:ext>
            </a:extLst>
          </p:cNvPr>
          <p:cNvSpPr/>
          <p:nvPr/>
        </p:nvSpPr>
        <p:spPr>
          <a:xfrm>
            <a:off x="9171910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9592A790-7D85-4BF4-A414-06E575CAE5C2}"/>
              </a:ext>
            </a:extLst>
          </p:cNvPr>
          <p:cNvSpPr/>
          <p:nvPr/>
        </p:nvSpPr>
        <p:spPr>
          <a:xfrm>
            <a:off x="9539158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CC04847E-29AB-4901-8A2F-0F4235925763}"/>
              </a:ext>
            </a:extLst>
          </p:cNvPr>
          <p:cNvSpPr/>
          <p:nvPr/>
        </p:nvSpPr>
        <p:spPr>
          <a:xfrm>
            <a:off x="8440186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63EBF986-0C3B-4086-B6A7-94E50D9A3005}"/>
              </a:ext>
            </a:extLst>
          </p:cNvPr>
          <p:cNvSpPr/>
          <p:nvPr/>
        </p:nvSpPr>
        <p:spPr>
          <a:xfrm>
            <a:off x="8082763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1A6274B1-4633-48A7-851A-5D224A9FDCF1}"/>
              </a:ext>
            </a:extLst>
          </p:cNvPr>
          <p:cNvSpPr/>
          <p:nvPr/>
        </p:nvSpPr>
        <p:spPr>
          <a:xfrm>
            <a:off x="7019254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F5EC7CA2-F156-4BA4-9E25-FCECA96B77F7}"/>
              </a:ext>
            </a:extLst>
          </p:cNvPr>
          <p:cNvSpPr/>
          <p:nvPr/>
        </p:nvSpPr>
        <p:spPr>
          <a:xfrm>
            <a:off x="7376677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EDA845BC-CEFC-487D-AD09-ACFBA3E78B6E}"/>
              </a:ext>
            </a:extLst>
          </p:cNvPr>
          <p:cNvSpPr/>
          <p:nvPr/>
        </p:nvSpPr>
        <p:spPr>
          <a:xfrm>
            <a:off x="7743925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C4E28AB0-511D-49D2-A290-B7934A7E691D}"/>
              </a:ext>
            </a:extLst>
          </p:cNvPr>
          <p:cNvSpPr/>
          <p:nvPr/>
        </p:nvSpPr>
        <p:spPr>
          <a:xfrm>
            <a:off x="10235419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3D2BC69B-2179-4E3B-8756-19114A8C658C}"/>
              </a:ext>
            </a:extLst>
          </p:cNvPr>
          <p:cNvSpPr/>
          <p:nvPr/>
        </p:nvSpPr>
        <p:spPr>
          <a:xfrm>
            <a:off x="9877996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8A22AEB1-728F-4D9A-A65F-51CE53B7704D}"/>
              </a:ext>
            </a:extLst>
          </p:cNvPr>
          <p:cNvSpPr/>
          <p:nvPr/>
        </p:nvSpPr>
        <p:spPr>
          <a:xfrm>
            <a:off x="8814487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ABC7A47E-65C2-4210-8520-FEDA7F819327}"/>
              </a:ext>
            </a:extLst>
          </p:cNvPr>
          <p:cNvSpPr/>
          <p:nvPr/>
        </p:nvSpPr>
        <p:spPr>
          <a:xfrm>
            <a:off x="9171910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427A52BC-6309-40A7-9807-34DB7F6C1E05}"/>
              </a:ext>
            </a:extLst>
          </p:cNvPr>
          <p:cNvSpPr/>
          <p:nvPr/>
        </p:nvSpPr>
        <p:spPr>
          <a:xfrm>
            <a:off x="9539158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A8230E0-D109-49FA-B777-1CB571440979}"/>
              </a:ext>
            </a:extLst>
          </p:cNvPr>
          <p:cNvCxnSpPr/>
          <p:nvPr/>
        </p:nvCxnSpPr>
        <p:spPr>
          <a:xfrm>
            <a:off x="7138805" y="1366463"/>
            <a:ext cx="54966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2625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5961A57-5F61-4FA5-AA25-B40D391D1BC7}"/>
              </a:ext>
            </a:extLst>
          </p:cNvPr>
          <p:cNvCxnSpPr>
            <a:cxnSpLocks/>
          </p:cNvCxnSpPr>
          <p:nvPr/>
        </p:nvCxnSpPr>
        <p:spPr>
          <a:xfrm>
            <a:off x="554804" y="739739"/>
            <a:ext cx="458227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C9B784B-8578-4207-ABD3-BDC0F22A75A9}"/>
              </a:ext>
            </a:extLst>
          </p:cNvPr>
          <p:cNvCxnSpPr>
            <a:cxnSpLocks/>
          </p:cNvCxnSpPr>
          <p:nvPr/>
        </p:nvCxnSpPr>
        <p:spPr>
          <a:xfrm>
            <a:off x="2594225" y="154112"/>
            <a:ext cx="56507" cy="64521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301B946-750E-4F76-AD16-AE45D1033A3D}"/>
              </a:ext>
            </a:extLst>
          </p:cNvPr>
          <p:cNvSpPr txBox="1"/>
          <p:nvPr/>
        </p:nvSpPr>
        <p:spPr>
          <a:xfrm>
            <a:off x="3658605" y="345259"/>
            <a:ext cx="1202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3FB773-E41E-4B77-B49A-B5715402B23B}"/>
              </a:ext>
            </a:extLst>
          </p:cNvPr>
          <p:cNvSpPr txBox="1"/>
          <p:nvPr/>
        </p:nvSpPr>
        <p:spPr>
          <a:xfrm>
            <a:off x="1243174" y="345259"/>
            <a:ext cx="1202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Tens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5C6E93B-AC4E-4B5F-A4A1-1DAF198C5395}"/>
              </a:ext>
            </a:extLst>
          </p:cNvPr>
          <p:cNvSpPr/>
          <p:nvPr/>
        </p:nvSpPr>
        <p:spPr>
          <a:xfrm>
            <a:off x="11357487" y="3290133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B0EF090-96CB-4752-B37D-41037022E1FF}"/>
              </a:ext>
            </a:extLst>
          </p:cNvPr>
          <p:cNvSpPr/>
          <p:nvPr/>
        </p:nvSpPr>
        <p:spPr>
          <a:xfrm>
            <a:off x="11356990" y="358423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50A3B65-1B51-404F-B8AB-927C112E953D}"/>
              </a:ext>
            </a:extLst>
          </p:cNvPr>
          <p:cNvSpPr/>
          <p:nvPr/>
        </p:nvSpPr>
        <p:spPr>
          <a:xfrm>
            <a:off x="11353302" y="2985333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89321AB-EE0D-43FC-AB86-6ECBEFFBF279}"/>
              </a:ext>
            </a:extLst>
          </p:cNvPr>
          <p:cNvSpPr/>
          <p:nvPr/>
        </p:nvSpPr>
        <p:spPr>
          <a:xfrm>
            <a:off x="11356990" y="269122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7B21688-19AA-43C3-A1DD-B09D4C4A9040}"/>
              </a:ext>
            </a:extLst>
          </p:cNvPr>
          <p:cNvSpPr/>
          <p:nvPr/>
        </p:nvSpPr>
        <p:spPr>
          <a:xfrm>
            <a:off x="11357487" y="388903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CB52048-00BA-452A-8679-C91E109D38AE}"/>
              </a:ext>
            </a:extLst>
          </p:cNvPr>
          <p:cNvSpPr/>
          <p:nvPr/>
        </p:nvSpPr>
        <p:spPr>
          <a:xfrm>
            <a:off x="8440186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882E37C-CDD7-4F75-9366-046EB0AFB5B3}"/>
              </a:ext>
            </a:extLst>
          </p:cNvPr>
          <p:cNvSpPr/>
          <p:nvPr/>
        </p:nvSpPr>
        <p:spPr>
          <a:xfrm>
            <a:off x="11722933" y="3290133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96841EB2-572F-422E-8E4A-8EA7AFA19322}"/>
              </a:ext>
            </a:extLst>
          </p:cNvPr>
          <p:cNvSpPr/>
          <p:nvPr/>
        </p:nvSpPr>
        <p:spPr>
          <a:xfrm>
            <a:off x="11722436" y="358423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45D06046-BEC6-4BE1-8CD6-7963962B3A0D}"/>
              </a:ext>
            </a:extLst>
          </p:cNvPr>
          <p:cNvSpPr/>
          <p:nvPr/>
        </p:nvSpPr>
        <p:spPr>
          <a:xfrm>
            <a:off x="11718748" y="2985333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05CA5E17-149E-4660-8727-C750FBE180BA}"/>
              </a:ext>
            </a:extLst>
          </p:cNvPr>
          <p:cNvSpPr/>
          <p:nvPr/>
        </p:nvSpPr>
        <p:spPr>
          <a:xfrm>
            <a:off x="11722436" y="269122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04918D35-39A7-4F9D-8212-3458D503F6DE}"/>
              </a:ext>
            </a:extLst>
          </p:cNvPr>
          <p:cNvSpPr/>
          <p:nvPr/>
        </p:nvSpPr>
        <p:spPr>
          <a:xfrm>
            <a:off x="11722933" y="3889038"/>
            <a:ext cx="256846" cy="224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0FFCF48B-7D00-4404-BC1F-A7110B1BC7C0}"/>
              </a:ext>
            </a:extLst>
          </p:cNvPr>
          <p:cNvSpPr/>
          <p:nvPr/>
        </p:nvSpPr>
        <p:spPr>
          <a:xfrm>
            <a:off x="11357984" y="5212423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00A1C79-B8EA-461B-89E1-4080551FEA7A}"/>
              </a:ext>
            </a:extLst>
          </p:cNvPr>
          <p:cNvSpPr/>
          <p:nvPr/>
        </p:nvSpPr>
        <p:spPr>
          <a:xfrm>
            <a:off x="11357487" y="550652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7CE79DE5-6A15-4D1A-892E-2AA7B036D468}"/>
              </a:ext>
            </a:extLst>
          </p:cNvPr>
          <p:cNvSpPr/>
          <p:nvPr/>
        </p:nvSpPr>
        <p:spPr>
          <a:xfrm>
            <a:off x="11353799" y="4907623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290C541A-E68B-47DA-8352-5209D8746581}"/>
              </a:ext>
            </a:extLst>
          </p:cNvPr>
          <p:cNvSpPr/>
          <p:nvPr/>
        </p:nvSpPr>
        <p:spPr>
          <a:xfrm>
            <a:off x="11357487" y="461351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3FBBD0F-7700-4CED-B9A0-A97BA6833308}"/>
              </a:ext>
            </a:extLst>
          </p:cNvPr>
          <p:cNvSpPr/>
          <p:nvPr/>
        </p:nvSpPr>
        <p:spPr>
          <a:xfrm>
            <a:off x="11357984" y="581132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C9EDD67B-28ED-4A19-887D-5CD2B60204ED}"/>
              </a:ext>
            </a:extLst>
          </p:cNvPr>
          <p:cNvSpPr/>
          <p:nvPr/>
        </p:nvSpPr>
        <p:spPr>
          <a:xfrm>
            <a:off x="11782349" y="5212423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8BF3C474-308E-47BD-B2D7-9C8FEE3B049E}"/>
              </a:ext>
            </a:extLst>
          </p:cNvPr>
          <p:cNvSpPr/>
          <p:nvPr/>
        </p:nvSpPr>
        <p:spPr>
          <a:xfrm>
            <a:off x="11781852" y="550652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9C387DE-723F-45FE-B4AF-7E50A5E7C0A2}"/>
              </a:ext>
            </a:extLst>
          </p:cNvPr>
          <p:cNvSpPr/>
          <p:nvPr/>
        </p:nvSpPr>
        <p:spPr>
          <a:xfrm>
            <a:off x="11778164" y="4907623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77D68BB5-2709-44F3-A3D2-2276DA2E985E}"/>
              </a:ext>
            </a:extLst>
          </p:cNvPr>
          <p:cNvSpPr/>
          <p:nvPr/>
        </p:nvSpPr>
        <p:spPr>
          <a:xfrm>
            <a:off x="11781852" y="461351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0AB4801C-47FB-4258-9F0A-BEF1C87D0D80}"/>
              </a:ext>
            </a:extLst>
          </p:cNvPr>
          <p:cNvSpPr/>
          <p:nvPr/>
        </p:nvSpPr>
        <p:spPr>
          <a:xfrm>
            <a:off x="11782349" y="5811328"/>
            <a:ext cx="256846" cy="224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46B35F5C-63EA-42EC-BD20-74824D12ECBE}"/>
              </a:ext>
            </a:extLst>
          </p:cNvPr>
          <p:cNvSpPr txBox="1"/>
          <p:nvPr/>
        </p:nvSpPr>
        <p:spPr>
          <a:xfrm>
            <a:off x="6003589" y="73666"/>
            <a:ext cx="2779471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the base ten blocks to solve this addition problem: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+49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11DAE7B9-805D-4DAF-9FC2-D91578848931}"/>
              </a:ext>
            </a:extLst>
          </p:cNvPr>
          <p:cNvSpPr txBox="1"/>
          <p:nvPr/>
        </p:nvSpPr>
        <p:spPr>
          <a:xfrm>
            <a:off x="9373172" y="207580"/>
            <a:ext cx="2455491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Type your answer here: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A4345FF-A5B7-43C5-B4ED-3BF5FC1A0560}"/>
              </a:ext>
            </a:extLst>
          </p:cNvPr>
          <p:cNvSpPr/>
          <p:nvPr/>
        </p:nvSpPr>
        <p:spPr>
          <a:xfrm>
            <a:off x="8082763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09DE77A-6B22-4EA4-B637-E4A2ECFF945F}"/>
              </a:ext>
            </a:extLst>
          </p:cNvPr>
          <p:cNvSpPr/>
          <p:nvPr/>
        </p:nvSpPr>
        <p:spPr>
          <a:xfrm>
            <a:off x="7019254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E0D5894-23AB-47DC-AF90-F2360642915F}"/>
              </a:ext>
            </a:extLst>
          </p:cNvPr>
          <p:cNvSpPr/>
          <p:nvPr/>
        </p:nvSpPr>
        <p:spPr>
          <a:xfrm>
            <a:off x="7376677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133B04E4-2B84-42B6-BDDB-C4ECB28FE203}"/>
              </a:ext>
            </a:extLst>
          </p:cNvPr>
          <p:cNvSpPr/>
          <p:nvPr/>
        </p:nvSpPr>
        <p:spPr>
          <a:xfrm>
            <a:off x="7743925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CB249B3C-CC98-414D-B86F-74F049D6E4FC}"/>
              </a:ext>
            </a:extLst>
          </p:cNvPr>
          <p:cNvSpPr/>
          <p:nvPr/>
        </p:nvSpPr>
        <p:spPr>
          <a:xfrm>
            <a:off x="10235419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207C7797-628D-4F6C-A58B-1B87F4257010}"/>
              </a:ext>
            </a:extLst>
          </p:cNvPr>
          <p:cNvSpPr/>
          <p:nvPr/>
        </p:nvSpPr>
        <p:spPr>
          <a:xfrm>
            <a:off x="9877996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6831EE3C-9756-4956-8ACB-92B1A78D6C97}"/>
              </a:ext>
            </a:extLst>
          </p:cNvPr>
          <p:cNvSpPr/>
          <p:nvPr/>
        </p:nvSpPr>
        <p:spPr>
          <a:xfrm>
            <a:off x="8814487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A8E20FF2-50BB-49AF-BAA5-56035D20F81E}"/>
              </a:ext>
            </a:extLst>
          </p:cNvPr>
          <p:cNvSpPr/>
          <p:nvPr/>
        </p:nvSpPr>
        <p:spPr>
          <a:xfrm>
            <a:off x="9171910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9592A790-7D85-4BF4-A414-06E575CAE5C2}"/>
              </a:ext>
            </a:extLst>
          </p:cNvPr>
          <p:cNvSpPr/>
          <p:nvPr/>
        </p:nvSpPr>
        <p:spPr>
          <a:xfrm>
            <a:off x="9539158" y="2072690"/>
            <a:ext cx="239102" cy="20599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CC04847E-29AB-4901-8A2F-0F4235925763}"/>
              </a:ext>
            </a:extLst>
          </p:cNvPr>
          <p:cNvSpPr/>
          <p:nvPr/>
        </p:nvSpPr>
        <p:spPr>
          <a:xfrm>
            <a:off x="8440186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63EBF986-0C3B-4086-B6A7-94E50D9A3005}"/>
              </a:ext>
            </a:extLst>
          </p:cNvPr>
          <p:cNvSpPr/>
          <p:nvPr/>
        </p:nvSpPr>
        <p:spPr>
          <a:xfrm>
            <a:off x="8082763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1A6274B1-4633-48A7-851A-5D224A9FDCF1}"/>
              </a:ext>
            </a:extLst>
          </p:cNvPr>
          <p:cNvSpPr/>
          <p:nvPr/>
        </p:nvSpPr>
        <p:spPr>
          <a:xfrm>
            <a:off x="7019254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F5EC7CA2-F156-4BA4-9E25-FCECA96B77F7}"/>
              </a:ext>
            </a:extLst>
          </p:cNvPr>
          <p:cNvSpPr/>
          <p:nvPr/>
        </p:nvSpPr>
        <p:spPr>
          <a:xfrm>
            <a:off x="7376677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EDA845BC-CEFC-487D-AD09-ACFBA3E78B6E}"/>
              </a:ext>
            </a:extLst>
          </p:cNvPr>
          <p:cNvSpPr/>
          <p:nvPr/>
        </p:nvSpPr>
        <p:spPr>
          <a:xfrm>
            <a:off x="7743925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C4E28AB0-511D-49D2-A290-B7934A7E691D}"/>
              </a:ext>
            </a:extLst>
          </p:cNvPr>
          <p:cNvSpPr/>
          <p:nvPr/>
        </p:nvSpPr>
        <p:spPr>
          <a:xfrm>
            <a:off x="10235419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3D2BC69B-2179-4E3B-8756-19114A8C658C}"/>
              </a:ext>
            </a:extLst>
          </p:cNvPr>
          <p:cNvSpPr/>
          <p:nvPr/>
        </p:nvSpPr>
        <p:spPr>
          <a:xfrm>
            <a:off x="9877996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8A22AEB1-728F-4D9A-A65F-51CE53B7704D}"/>
              </a:ext>
            </a:extLst>
          </p:cNvPr>
          <p:cNvSpPr/>
          <p:nvPr/>
        </p:nvSpPr>
        <p:spPr>
          <a:xfrm>
            <a:off x="8814487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ABC7A47E-65C2-4210-8520-FEDA7F819327}"/>
              </a:ext>
            </a:extLst>
          </p:cNvPr>
          <p:cNvSpPr/>
          <p:nvPr/>
        </p:nvSpPr>
        <p:spPr>
          <a:xfrm>
            <a:off x="9171910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427A52BC-6309-40A7-9807-34DB7F6C1E05}"/>
              </a:ext>
            </a:extLst>
          </p:cNvPr>
          <p:cNvSpPr/>
          <p:nvPr/>
        </p:nvSpPr>
        <p:spPr>
          <a:xfrm>
            <a:off x="9539158" y="4469258"/>
            <a:ext cx="239102" cy="2059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A8230E0-D109-49FA-B777-1CB571440979}"/>
              </a:ext>
            </a:extLst>
          </p:cNvPr>
          <p:cNvCxnSpPr/>
          <p:nvPr/>
        </p:nvCxnSpPr>
        <p:spPr>
          <a:xfrm>
            <a:off x="7138805" y="1366463"/>
            <a:ext cx="54966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7175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220</Words>
  <Application>Microsoft Office PowerPoint</Application>
  <PresentationFormat>Widescreen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Suzy Lolley</dc:creator>
  <cp:lastModifiedBy>Suzy Lolley</cp:lastModifiedBy>
  <cp:revision>2</cp:revision>
  <dcterms:created xsi:type="dcterms:W3CDTF">2017-12-18T20:15:59Z</dcterms:created>
  <dcterms:modified xsi:type="dcterms:W3CDTF">2017-12-18T20:34:06Z</dcterms:modified>
</cp:coreProperties>
</file>