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6" d="100"/>
          <a:sy n="96" d="100"/>
        </p:scale>
        <p:origin x="42"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F6DDF3A-BEAD-4511-9944-F42DC6CEB62A}"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2244460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DF3A-BEAD-4511-9944-F42DC6CEB62A}"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1070200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DF3A-BEAD-4511-9944-F42DC6CEB62A}"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419155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DF3A-BEAD-4511-9944-F42DC6CEB62A}"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1485942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F6DDF3A-BEAD-4511-9944-F42DC6CEB62A}"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3597318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6DDF3A-BEAD-4511-9944-F42DC6CEB62A}"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1335034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6DDF3A-BEAD-4511-9944-F42DC6CEB62A}" type="datetimeFigureOut">
              <a:rPr lang="en-US" smtClean="0"/>
              <a:t>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2336836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6DDF3A-BEAD-4511-9944-F42DC6CEB62A}" type="datetimeFigureOut">
              <a:rPr lang="en-US" smtClean="0"/>
              <a:t>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4107379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DF3A-BEAD-4511-9944-F42DC6CEB62A}" type="datetimeFigureOut">
              <a:rPr lang="en-US" smtClean="0"/>
              <a:t>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870723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F6DDF3A-BEAD-4511-9944-F42DC6CEB62A}"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2168607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F6DDF3A-BEAD-4511-9944-F42DC6CEB62A}"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1573533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DDF3A-BEAD-4511-9944-F42DC6CEB62A}" type="datetimeFigureOut">
              <a:rPr lang="en-US" smtClean="0"/>
              <a:t>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F505D-771D-41ED-ADE0-98811555651D}" type="slidenum">
              <a:rPr lang="en-US" smtClean="0"/>
              <a:t>‹#›</a:t>
            </a:fld>
            <a:endParaRPr lang="en-US"/>
          </a:p>
        </p:txBody>
      </p:sp>
    </p:spTree>
    <p:extLst>
      <p:ext uri="{BB962C8B-B14F-4D97-AF65-F5344CB8AC3E}">
        <p14:creationId xmlns:p14="http://schemas.microsoft.com/office/powerpoint/2010/main" val="3492827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6CF29CD-38B8-4924-BA11-6D60517487E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6"/>
            <a:ext cx="12192000" cy="26151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See the source image">
            <a:extLst>
              <a:ext uri="{FF2B5EF4-FFF2-40B4-BE49-F238E27FC236}">
                <a16:creationId xmlns:a16="http://schemas.microsoft.com/office/drawing/2014/main" id="{5F5136DC-36E8-4AC9-8456-14D720EA75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449" y="1139566"/>
            <a:ext cx="10901471" cy="27798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07011" y="4502330"/>
            <a:ext cx="10765410" cy="1207269"/>
          </a:xfrm>
        </p:spPr>
        <p:txBody>
          <a:bodyPr>
            <a:normAutofit/>
          </a:bodyPr>
          <a:lstStyle/>
          <a:p>
            <a:r>
              <a:rPr lang="en-US" dirty="0">
                <a:solidFill>
                  <a:schemeClr val="bg1"/>
                </a:solidFill>
              </a:rPr>
              <a:t>Addition</a:t>
            </a:r>
          </a:p>
        </p:txBody>
      </p:sp>
      <p:sp>
        <p:nvSpPr>
          <p:cNvPr id="3" name="Subtitle 2"/>
          <p:cNvSpPr>
            <a:spLocks noGrp="1"/>
          </p:cNvSpPr>
          <p:nvPr>
            <p:ph type="subTitle" idx="1"/>
          </p:nvPr>
        </p:nvSpPr>
        <p:spPr>
          <a:xfrm>
            <a:off x="1376313" y="5665510"/>
            <a:ext cx="9426806" cy="719122"/>
          </a:xfrm>
        </p:spPr>
        <p:txBody>
          <a:bodyPr>
            <a:normAutofit/>
          </a:bodyPr>
          <a:lstStyle/>
          <a:p>
            <a:r>
              <a:rPr lang="en-US">
                <a:solidFill>
                  <a:schemeClr val="bg2"/>
                </a:solidFill>
              </a:rPr>
              <a:t>Using the Number Line Strategy</a:t>
            </a:r>
          </a:p>
        </p:txBody>
      </p:sp>
    </p:spTree>
    <p:extLst>
      <p:ext uri="{BB962C8B-B14F-4D97-AF65-F5344CB8AC3E}">
        <p14:creationId xmlns:p14="http://schemas.microsoft.com/office/powerpoint/2010/main" val="4040824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a:extLst>
              <a:ext uri="{FF2B5EF4-FFF2-40B4-BE49-F238E27FC236}">
                <a16:creationId xmlns:a16="http://schemas.microsoft.com/office/drawing/2014/main" id="{49B74E78-8F2F-41EA-98F8-686585469F7F}"/>
              </a:ext>
            </a:extLst>
          </p:cNvPr>
          <p:cNvSpPr/>
          <p:nvPr/>
        </p:nvSpPr>
        <p:spPr>
          <a:xfrm rot="6762594">
            <a:off x="1698397" y="3496036"/>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5" name="Chord 34">
            <a:extLst>
              <a:ext uri="{FF2B5EF4-FFF2-40B4-BE49-F238E27FC236}">
                <a16:creationId xmlns:a16="http://schemas.microsoft.com/office/drawing/2014/main" id="{0CF43D8C-EF64-431A-B593-6FC292142083}"/>
              </a:ext>
            </a:extLst>
          </p:cNvPr>
          <p:cNvSpPr/>
          <p:nvPr/>
        </p:nvSpPr>
        <p:spPr>
          <a:xfrm rot="6762594">
            <a:off x="3041550" y="3508420"/>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3" name="Chord 22">
            <a:extLst>
              <a:ext uri="{FF2B5EF4-FFF2-40B4-BE49-F238E27FC236}">
                <a16:creationId xmlns:a16="http://schemas.microsoft.com/office/drawing/2014/main" id="{D256A49F-59E7-435F-A2EF-2A9C696FBDB9}"/>
              </a:ext>
            </a:extLst>
          </p:cNvPr>
          <p:cNvSpPr/>
          <p:nvPr/>
        </p:nvSpPr>
        <p:spPr>
          <a:xfrm rot="6762594">
            <a:off x="6822014" y="3737343"/>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nvPr>
        </p:nvGraphicFramePr>
        <p:xfrm>
          <a:off x="612961" y="4384698"/>
          <a:ext cx="10878684" cy="370840"/>
        </p:xfrm>
        <a:graphic>
          <a:graphicData uri="http://schemas.openxmlformats.org/drawingml/2006/table">
            <a:tbl>
              <a:tblPr firstRow="1" bandRow="1">
                <a:tableStyleId>{5C22544A-7EE6-4342-B048-85BDC9FD1C3A}</a:tableStyleId>
              </a:tblPr>
              <a:tblGrid>
                <a:gridCol w="1022445">
                  <a:extLst>
                    <a:ext uri="{9D8B030D-6E8A-4147-A177-3AD203B41FA5}">
                      <a16:colId xmlns:a16="http://schemas.microsoft.com/office/drawing/2014/main" val="4253593850"/>
                    </a:ext>
                  </a:extLst>
                </a:gridCol>
                <a:gridCol w="1022445">
                  <a:extLst>
                    <a:ext uri="{9D8B030D-6E8A-4147-A177-3AD203B41FA5}">
                      <a16:colId xmlns:a16="http://schemas.microsoft.com/office/drawing/2014/main" val="2672392767"/>
                    </a:ext>
                  </a:extLst>
                </a:gridCol>
                <a:gridCol w="1405578">
                  <a:extLst>
                    <a:ext uri="{9D8B030D-6E8A-4147-A177-3AD203B41FA5}">
                      <a16:colId xmlns:a16="http://schemas.microsoft.com/office/drawing/2014/main" val="799166594"/>
                    </a:ext>
                  </a:extLst>
                </a:gridCol>
                <a:gridCol w="832207">
                  <a:extLst>
                    <a:ext uri="{9D8B030D-6E8A-4147-A177-3AD203B41FA5}">
                      <a16:colId xmlns:a16="http://schemas.microsoft.com/office/drawing/2014/main" val="4240264922"/>
                    </a:ext>
                  </a:extLst>
                </a:gridCol>
                <a:gridCol w="976045">
                  <a:extLst>
                    <a:ext uri="{9D8B030D-6E8A-4147-A177-3AD203B41FA5}">
                      <a16:colId xmlns:a16="http://schemas.microsoft.com/office/drawing/2014/main" val="1157340392"/>
                    </a:ext>
                  </a:extLst>
                </a:gridCol>
                <a:gridCol w="868166">
                  <a:extLst>
                    <a:ext uri="{9D8B030D-6E8A-4147-A177-3AD203B41FA5}">
                      <a16:colId xmlns:a16="http://schemas.microsoft.com/office/drawing/2014/main" val="32535309"/>
                    </a:ext>
                  </a:extLst>
                </a:gridCol>
                <a:gridCol w="893852">
                  <a:extLst>
                    <a:ext uri="{9D8B030D-6E8A-4147-A177-3AD203B41FA5}">
                      <a16:colId xmlns:a16="http://schemas.microsoft.com/office/drawing/2014/main" val="3680376183"/>
                    </a:ext>
                  </a:extLst>
                </a:gridCol>
                <a:gridCol w="945222">
                  <a:extLst>
                    <a:ext uri="{9D8B030D-6E8A-4147-A177-3AD203B41FA5}">
                      <a16:colId xmlns:a16="http://schemas.microsoft.com/office/drawing/2014/main" val="1869935108"/>
                    </a:ext>
                  </a:extLst>
                </a:gridCol>
                <a:gridCol w="940086">
                  <a:extLst>
                    <a:ext uri="{9D8B030D-6E8A-4147-A177-3AD203B41FA5}">
                      <a16:colId xmlns:a16="http://schemas.microsoft.com/office/drawing/2014/main" val="1438476669"/>
                    </a:ext>
                  </a:extLst>
                </a:gridCol>
                <a:gridCol w="986319">
                  <a:extLst>
                    <a:ext uri="{9D8B030D-6E8A-4147-A177-3AD203B41FA5}">
                      <a16:colId xmlns:a16="http://schemas.microsoft.com/office/drawing/2014/main" val="1250811615"/>
                    </a:ext>
                  </a:extLst>
                </a:gridCol>
                <a:gridCol w="986319">
                  <a:extLst>
                    <a:ext uri="{9D8B030D-6E8A-4147-A177-3AD203B41FA5}">
                      <a16:colId xmlns:a16="http://schemas.microsoft.com/office/drawing/2014/main" val="1980207203"/>
                    </a:ext>
                  </a:extLst>
                </a:gridCol>
              </a:tblGrid>
              <a:tr h="370840">
                <a:tc>
                  <a:txBody>
                    <a:bodyPr/>
                    <a:lstStyle/>
                    <a:p>
                      <a:pPr algn="ctr"/>
                      <a:r>
                        <a:rPr lang="en-US" dirty="0"/>
                        <a:t>23</a:t>
                      </a:r>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202446163"/>
                  </a:ext>
                </a:extLst>
              </a:tr>
            </a:tbl>
          </a:graphicData>
        </a:graphic>
      </p:graphicFrame>
      <p:sp>
        <p:nvSpPr>
          <p:cNvPr id="38" name="Chord 37">
            <a:extLst>
              <a:ext uri="{FF2B5EF4-FFF2-40B4-BE49-F238E27FC236}">
                <a16:creationId xmlns:a16="http://schemas.microsoft.com/office/drawing/2014/main" id="{8524619E-9A2A-41EE-A214-0727B2663CE6}"/>
              </a:ext>
            </a:extLst>
          </p:cNvPr>
          <p:cNvSpPr/>
          <p:nvPr/>
        </p:nvSpPr>
        <p:spPr>
          <a:xfrm rot="6762594">
            <a:off x="7804274" y="3750344"/>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hord 38">
            <a:extLst>
              <a:ext uri="{FF2B5EF4-FFF2-40B4-BE49-F238E27FC236}">
                <a16:creationId xmlns:a16="http://schemas.microsoft.com/office/drawing/2014/main" id="{A47D79D7-7C71-4FF0-97A2-1ED4A8A5CC17}"/>
              </a:ext>
            </a:extLst>
          </p:cNvPr>
          <p:cNvSpPr/>
          <p:nvPr/>
        </p:nvSpPr>
        <p:spPr>
          <a:xfrm rot="6762594">
            <a:off x="8703516" y="3762169"/>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hord 39">
            <a:extLst>
              <a:ext uri="{FF2B5EF4-FFF2-40B4-BE49-F238E27FC236}">
                <a16:creationId xmlns:a16="http://schemas.microsoft.com/office/drawing/2014/main" id="{83321366-D478-4DCC-B57E-078AEF61FDFA}"/>
              </a:ext>
            </a:extLst>
          </p:cNvPr>
          <p:cNvSpPr/>
          <p:nvPr/>
        </p:nvSpPr>
        <p:spPr>
          <a:xfrm rot="6762594">
            <a:off x="9706921" y="3777975"/>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hord 40">
            <a:extLst>
              <a:ext uri="{FF2B5EF4-FFF2-40B4-BE49-F238E27FC236}">
                <a16:creationId xmlns:a16="http://schemas.microsoft.com/office/drawing/2014/main" id="{2E83075E-D4B0-41B8-BC5B-7CE64D04F467}"/>
              </a:ext>
            </a:extLst>
          </p:cNvPr>
          <p:cNvSpPr/>
          <p:nvPr/>
        </p:nvSpPr>
        <p:spPr>
          <a:xfrm rot="6762594">
            <a:off x="10758563" y="3777975"/>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sp>
        <p:nvSpPr>
          <p:cNvPr id="28" name="Chord 27">
            <a:extLst>
              <a:ext uri="{FF2B5EF4-FFF2-40B4-BE49-F238E27FC236}">
                <a16:creationId xmlns:a16="http://schemas.microsoft.com/office/drawing/2014/main" id="{628BFDCB-A01A-4C39-9553-5206014A96ED}"/>
              </a:ext>
            </a:extLst>
          </p:cNvPr>
          <p:cNvSpPr/>
          <p:nvPr/>
        </p:nvSpPr>
        <p:spPr>
          <a:xfrm rot="6762594">
            <a:off x="4101433" y="3710485"/>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AC6656E6-5E38-4D4A-9D0D-46DCBD7F3A0E}"/>
              </a:ext>
            </a:extLst>
          </p:cNvPr>
          <p:cNvGrpSpPr/>
          <p:nvPr/>
        </p:nvGrpSpPr>
        <p:grpSpPr>
          <a:xfrm>
            <a:off x="242299" y="154112"/>
            <a:ext cx="11321179" cy="4094252"/>
            <a:chOff x="242299" y="154112"/>
            <a:chExt cx="11321179" cy="4094252"/>
          </a:xfrm>
        </p:grpSpPr>
        <p:cxnSp>
          <p:nvCxnSpPr>
            <p:cNvPr id="5" name="Straight Connector 4">
              <a:extLst>
                <a:ext uri="{FF2B5EF4-FFF2-40B4-BE49-F238E27FC236}">
                  <a16:creationId xmlns:a16="http://schemas.microsoft.com/office/drawing/2014/main" id="{8DB697C3-05C1-4AA9-8ED6-DCFE1CB720C5}"/>
                </a:ext>
              </a:extLst>
            </p:cNvPr>
            <p:cNvCxnSpPr/>
            <p:nvPr/>
          </p:nvCxnSpPr>
          <p:spPr>
            <a:xfrm>
              <a:off x="585627" y="4191856"/>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6" name="TextBox 5">
              <a:extLst>
                <a:ext uri="{FF2B5EF4-FFF2-40B4-BE49-F238E27FC236}">
                  <a16:creationId xmlns:a16="http://schemas.microsoft.com/office/drawing/2014/main" id="{B1E06465-2840-491E-87EC-462CC12EE992}"/>
                </a:ext>
              </a:extLst>
            </p:cNvPr>
            <p:cNvSpPr txBox="1"/>
            <p:nvPr/>
          </p:nvSpPr>
          <p:spPr>
            <a:xfrm>
              <a:off x="242299" y="154112"/>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sp>
          <p:nvSpPr>
            <p:cNvPr id="7" name="TextBox 6">
              <a:extLst>
                <a:ext uri="{FF2B5EF4-FFF2-40B4-BE49-F238E27FC236}">
                  <a16:creationId xmlns:a16="http://schemas.microsoft.com/office/drawing/2014/main" id="{AF039FDC-456D-4585-A978-983D45A2D4A5}"/>
                </a:ext>
              </a:extLst>
            </p:cNvPr>
            <p:cNvSpPr txBox="1"/>
            <p:nvPr/>
          </p:nvSpPr>
          <p:spPr>
            <a:xfrm>
              <a:off x="2315482" y="1453793"/>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16" name="TextBox 15">
              <a:extLst>
                <a:ext uri="{FF2B5EF4-FFF2-40B4-BE49-F238E27FC236}">
                  <a16:creationId xmlns:a16="http://schemas.microsoft.com/office/drawing/2014/main" id="{B25E82AC-1725-489F-88BF-E6374E5AF103}"/>
                </a:ext>
              </a:extLst>
            </p:cNvPr>
            <p:cNvSpPr txBox="1"/>
            <p:nvPr/>
          </p:nvSpPr>
          <p:spPr>
            <a:xfrm>
              <a:off x="1844825" y="3791765"/>
              <a:ext cx="755150" cy="369332"/>
            </a:xfrm>
            <a:prstGeom prst="rect">
              <a:avLst/>
            </a:prstGeom>
            <a:noFill/>
          </p:spPr>
          <p:txBody>
            <a:bodyPr wrap="square" rtlCol="0">
              <a:spAutoFit/>
            </a:bodyPr>
            <a:lstStyle/>
            <a:p>
              <a:r>
                <a:rPr lang="en-US"/>
                <a:t>+10</a:t>
              </a:r>
              <a:endParaRPr lang="en-US" dirty="0"/>
            </a:p>
          </p:txBody>
        </p:sp>
        <p:sp>
          <p:nvSpPr>
            <p:cNvPr id="17" name="TextBox 16">
              <a:extLst>
                <a:ext uri="{FF2B5EF4-FFF2-40B4-BE49-F238E27FC236}">
                  <a16:creationId xmlns:a16="http://schemas.microsoft.com/office/drawing/2014/main" id="{9986DF39-E4DD-4096-AA53-F9017D427B8D}"/>
                </a:ext>
              </a:extLst>
            </p:cNvPr>
            <p:cNvSpPr txBox="1"/>
            <p:nvPr/>
          </p:nvSpPr>
          <p:spPr>
            <a:xfrm>
              <a:off x="8850535" y="3850777"/>
              <a:ext cx="755150" cy="369332"/>
            </a:xfrm>
            <a:prstGeom prst="rect">
              <a:avLst/>
            </a:prstGeom>
            <a:noFill/>
          </p:spPr>
          <p:txBody>
            <a:bodyPr wrap="square" rtlCol="0">
              <a:spAutoFit/>
            </a:bodyPr>
            <a:lstStyle/>
            <a:p>
              <a:r>
                <a:rPr lang="en-US"/>
                <a:t>+1</a:t>
              </a:r>
              <a:endParaRPr lang="en-US" dirty="0"/>
            </a:p>
          </p:txBody>
        </p:sp>
        <p:sp>
          <p:nvSpPr>
            <p:cNvPr id="18" name="TextBox 17">
              <a:extLst>
                <a:ext uri="{FF2B5EF4-FFF2-40B4-BE49-F238E27FC236}">
                  <a16:creationId xmlns:a16="http://schemas.microsoft.com/office/drawing/2014/main" id="{10D1C2B3-DEF4-42DA-B66A-A6566625F467}"/>
                </a:ext>
              </a:extLst>
            </p:cNvPr>
            <p:cNvSpPr txBox="1"/>
            <p:nvPr/>
          </p:nvSpPr>
          <p:spPr>
            <a:xfrm>
              <a:off x="10808328" y="3834139"/>
              <a:ext cx="755150" cy="369332"/>
            </a:xfrm>
            <a:prstGeom prst="rect">
              <a:avLst/>
            </a:prstGeom>
            <a:noFill/>
          </p:spPr>
          <p:txBody>
            <a:bodyPr wrap="square" rtlCol="0">
              <a:spAutoFit/>
            </a:bodyPr>
            <a:lstStyle/>
            <a:p>
              <a:r>
                <a:rPr lang="en-US"/>
                <a:t>+1</a:t>
              </a:r>
              <a:endParaRPr lang="en-US" dirty="0"/>
            </a:p>
          </p:txBody>
        </p:sp>
        <p:sp>
          <p:nvSpPr>
            <p:cNvPr id="19" name="TextBox 18">
              <a:extLst>
                <a:ext uri="{FF2B5EF4-FFF2-40B4-BE49-F238E27FC236}">
                  <a16:creationId xmlns:a16="http://schemas.microsoft.com/office/drawing/2014/main" id="{343F0B66-6F18-4EBD-8F44-0183CFEDE67C}"/>
                </a:ext>
              </a:extLst>
            </p:cNvPr>
            <p:cNvSpPr txBox="1"/>
            <p:nvPr/>
          </p:nvSpPr>
          <p:spPr>
            <a:xfrm>
              <a:off x="9828288" y="3833200"/>
              <a:ext cx="755150" cy="369332"/>
            </a:xfrm>
            <a:prstGeom prst="rect">
              <a:avLst/>
            </a:prstGeom>
            <a:noFill/>
          </p:spPr>
          <p:txBody>
            <a:bodyPr wrap="square" rtlCol="0">
              <a:spAutoFit/>
            </a:bodyPr>
            <a:lstStyle/>
            <a:p>
              <a:r>
                <a:rPr lang="en-US"/>
                <a:t>+1</a:t>
              </a: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511775" y="156270"/>
              <a:ext cx="2779471"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addition problem:</a:t>
              </a:r>
            </a:p>
            <a:p>
              <a:pPr algn="ctr"/>
              <a:r>
                <a:rPr lang="en-US" dirty="0"/>
                <a:t>  </a:t>
              </a:r>
              <a:r>
                <a:rPr lang="en-US" sz="2400" dirty="0"/>
                <a:t>23</a:t>
              </a:r>
            </a:p>
            <a:p>
              <a:pPr algn="ctr"/>
              <a:r>
                <a:rPr lang="en-US" sz="2400"/>
                <a:t>+28</a:t>
              </a:r>
              <a:endParaRPr lang="en-US" sz="2400" dirty="0"/>
            </a:p>
            <a:p>
              <a:endParaRPr lang="en-US" dirty="0"/>
            </a:p>
            <a:p>
              <a:endParaRPr lang="en-US" dirty="0"/>
            </a:p>
          </p:txBody>
        </p:sp>
        <p:sp>
          <p:nvSpPr>
            <p:cNvPr id="25" name="TextBox 24">
              <a:extLst>
                <a:ext uri="{FF2B5EF4-FFF2-40B4-BE49-F238E27FC236}">
                  <a16:creationId xmlns:a16="http://schemas.microsoft.com/office/drawing/2014/main" id="{22B67977-06B7-477A-9A5D-47FBA13E4B59}"/>
                </a:ext>
              </a:extLst>
            </p:cNvPr>
            <p:cNvSpPr txBox="1"/>
            <p:nvPr/>
          </p:nvSpPr>
          <p:spPr>
            <a:xfrm>
              <a:off x="6943235" y="3822524"/>
              <a:ext cx="755150" cy="369332"/>
            </a:xfrm>
            <a:prstGeom prst="rect">
              <a:avLst/>
            </a:prstGeom>
            <a:noFill/>
          </p:spPr>
          <p:txBody>
            <a:bodyPr wrap="square" rtlCol="0">
              <a:spAutoFit/>
            </a:bodyPr>
            <a:lstStyle/>
            <a:p>
              <a:r>
                <a:rPr lang="en-US"/>
                <a:t>+1</a:t>
              </a:r>
              <a:endParaRPr lang="en-US" dirty="0"/>
            </a:p>
          </p:txBody>
        </p:sp>
        <p:sp>
          <p:nvSpPr>
            <p:cNvPr id="26" name="TextBox 25">
              <a:extLst>
                <a:ext uri="{FF2B5EF4-FFF2-40B4-BE49-F238E27FC236}">
                  <a16:creationId xmlns:a16="http://schemas.microsoft.com/office/drawing/2014/main" id="{19825D26-94D7-48CF-B917-87B4A82F29BA}"/>
                </a:ext>
              </a:extLst>
            </p:cNvPr>
            <p:cNvSpPr txBox="1"/>
            <p:nvPr/>
          </p:nvSpPr>
          <p:spPr>
            <a:xfrm>
              <a:off x="7932613" y="3850778"/>
              <a:ext cx="755150" cy="369332"/>
            </a:xfrm>
            <a:prstGeom prst="rect">
              <a:avLst/>
            </a:prstGeom>
            <a:noFill/>
          </p:spPr>
          <p:txBody>
            <a:bodyPr wrap="square" rtlCol="0">
              <a:spAutoFit/>
            </a:bodyPr>
            <a:lstStyle/>
            <a:p>
              <a:r>
                <a:rPr lang="en-US"/>
                <a:t>+1</a:t>
              </a:r>
              <a:endParaRPr lang="en-US" dirty="0"/>
            </a:p>
          </p:txBody>
        </p:sp>
        <p:sp>
          <p:nvSpPr>
            <p:cNvPr id="42" name="TextBox 41">
              <a:extLst>
                <a:ext uri="{FF2B5EF4-FFF2-40B4-BE49-F238E27FC236}">
                  <a16:creationId xmlns:a16="http://schemas.microsoft.com/office/drawing/2014/main" id="{8D0A2575-2F93-4118-928D-C8E01CB823E3}"/>
                </a:ext>
              </a:extLst>
            </p:cNvPr>
            <p:cNvSpPr txBox="1"/>
            <p:nvPr/>
          </p:nvSpPr>
          <p:spPr>
            <a:xfrm>
              <a:off x="3150258" y="3774894"/>
              <a:ext cx="755150" cy="369332"/>
            </a:xfrm>
            <a:prstGeom prst="rect">
              <a:avLst/>
            </a:prstGeom>
            <a:noFill/>
          </p:spPr>
          <p:txBody>
            <a:bodyPr wrap="square" rtlCol="0">
              <a:spAutoFit/>
            </a:bodyPr>
            <a:lstStyle/>
            <a:p>
              <a:r>
                <a:rPr lang="en-US"/>
                <a:t>+10</a:t>
              </a:r>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486454" y="1453793"/>
              <a:ext cx="909263" cy="0"/>
            </a:xfrm>
            <a:prstGeom prst="line">
              <a:avLst/>
            </a:prstGeom>
            <a:ln w="19050"/>
          </p:spPr>
          <p:style>
            <a:lnRef idx="1">
              <a:schemeClr val="dk1"/>
            </a:lnRef>
            <a:fillRef idx="0">
              <a:schemeClr val="dk1"/>
            </a:fillRef>
            <a:effectRef idx="0">
              <a:schemeClr val="dk1"/>
            </a:effectRef>
            <a:fontRef idx="minor">
              <a:schemeClr val="tx1"/>
            </a:fontRef>
          </p:style>
        </p:cxnSp>
        <p:sp>
          <p:nvSpPr>
            <p:cNvPr id="27" name="TextBox 26">
              <a:extLst>
                <a:ext uri="{FF2B5EF4-FFF2-40B4-BE49-F238E27FC236}">
                  <a16:creationId xmlns:a16="http://schemas.microsoft.com/office/drawing/2014/main" id="{4648E8EA-E504-4A94-B802-C34500D3CE89}"/>
                </a:ext>
              </a:extLst>
            </p:cNvPr>
            <p:cNvSpPr txBox="1"/>
            <p:nvPr/>
          </p:nvSpPr>
          <p:spPr>
            <a:xfrm>
              <a:off x="6129954" y="3823919"/>
              <a:ext cx="755150" cy="369332"/>
            </a:xfrm>
            <a:prstGeom prst="rect">
              <a:avLst/>
            </a:prstGeom>
            <a:noFill/>
          </p:spPr>
          <p:txBody>
            <a:bodyPr wrap="square" rtlCol="0">
              <a:spAutoFit/>
            </a:bodyPr>
            <a:lstStyle/>
            <a:p>
              <a:r>
                <a:rPr lang="en-US"/>
                <a:t>+1</a:t>
              </a:r>
              <a:endParaRPr lang="en-US" dirty="0"/>
            </a:p>
          </p:txBody>
        </p:sp>
        <p:sp>
          <p:nvSpPr>
            <p:cNvPr id="29" name="TextBox 28">
              <a:extLst>
                <a:ext uri="{FF2B5EF4-FFF2-40B4-BE49-F238E27FC236}">
                  <a16:creationId xmlns:a16="http://schemas.microsoft.com/office/drawing/2014/main" id="{440C1A60-41A9-449E-A5B7-9EC64A8FF93A}"/>
                </a:ext>
              </a:extLst>
            </p:cNvPr>
            <p:cNvSpPr txBox="1"/>
            <p:nvPr/>
          </p:nvSpPr>
          <p:spPr>
            <a:xfrm>
              <a:off x="4222654" y="3795666"/>
              <a:ext cx="755150" cy="369332"/>
            </a:xfrm>
            <a:prstGeom prst="rect">
              <a:avLst/>
            </a:prstGeom>
            <a:noFill/>
          </p:spPr>
          <p:txBody>
            <a:bodyPr wrap="square" rtlCol="0">
              <a:spAutoFit/>
            </a:bodyPr>
            <a:lstStyle/>
            <a:p>
              <a:r>
                <a:rPr lang="en-US"/>
                <a:t>+1</a:t>
              </a:r>
              <a:endParaRPr lang="en-US" dirty="0"/>
            </a:p>
          </p:txBody>
        </p:sp>
        <p:sp>
          <p:nvSpPr>
            <p:cNvPr id="30" name="TextBox 29">
              <a:extLst>
                <a:ext uri="{FF2B5EF4-FFF2-40B4-BE49-F238E27FC236}">
                  <a16:creationId xmlns:a16="http://schemas.microsoft.com/office/drawing/2014/main" id="{A80FAD9B-3719-4134-99C8-562BA1A31C1D}"/>
                </a:ext>
              </a:extLst>
            </p:cNvPr>
            <p:cNvSpPr txBox="1"/>
            <p:nvPr/>
          </p:nvSpPr>
          <p:spPr>
            <a:xfrm>
              <a:off x="5212032" y="3823920"/>
              <a:ext cx="755150" cy="369332"/>
            </a:xfrm>
            <a:prstGeom prst="rect">
              <a:avLst/>
            </a:prstGeom>
            <a:noFill/>
          </p:spPr>
          <p:txBody>
            <a:bodyPr wrap="square" rtlCol="0">
              <a:spAutoFit/>
            </a:bodyPr>
            <a:lstStyle/>
            <a:p>
              <a:r>
                <a:rPr lang="en-US"/>
                <a:t>+1</a:t>
              </a:r>
              <a:endParaRPr lang="en-US" dirty="0"/>
            </a:p>
          </p:txBody>
        </p:sp>
      </p:grpSp>
      <p:sp>
        <p:nvSpPr>
          <p:cNvPr id="31" name="Chord 30">
            <a:extLst>
              <a:ext uri="{FF2B5EF4-FFF2-40B4-BE49-F238E27FC236}">
                <a16:creationId xmlns:a16="http://schemas.microsoft.com/office/drawing/2014/main" id="{4B38C7BF-72C7-4E02-A862-38E09CD8920C}"/>
              </a:ext>
            </a:extLst>
          </p:cNvPr>
          <p:cNvSpPr/>
          <p:nvPr/>
        </p:nvSpPr>
        <p:spPr>
          <a:xfrm rot="6762594">
            <a:off x="5083693" y="3723486"/>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Chord 35">
            <a:extLst>
              <a:ext uri="{FF2B5EF4-FFF2-40B4-BE49-F238E27FC236}">
                <a16:creationId xmlns:a16="http://schemas.microsoft.com/office/drawing/2014/main" id="{9C41DD7E-9BEF-492B-A287-9F0A39141085}"/>
              </a:ext>
            </a:extLst>
          </p:cNvPr>
          <p:cNvSpPr/>
          <p:nvPr/>
        </p:nvSpPr>
        <p:spPr>
          <a:xfrm rot="6762594">
            <a:off x="5982935" y="3735311"/>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7601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a:extLst>
              <a:ext uri="{FF2B5EF4-FFF2-40B4-BE49-F238E27FC236}">
                <a16:creationId xmlns:a16="http://schemas.microsoft.com/office/drawing/2014/main" id="{49B74E78-8F2F-41EA-98F8-686585469F7F}"/>
              </a:ext>
            </a:extLst>
          </p:cNvPr>
          <p:cNvSpPr/>
          <p:nvPr/>
        </p:nvSpPr>
        <p:spPr>
          <a:xfrm rot="6762594">
            <a:off x="1698397" y="3496036"/>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4" name="Chord 33">
            <a:extLst>
              <a:ext uri="{FF2B5EF4-FFF2-40B4-BE49-F238E27FC236}">
                <a16:creationId xmlns:a16="http://schemas.microsoft.com/office/drawing/2014/main" id="{5AE6626C-0AA5-4096-B01F-A22605106B3F}"/>
              </a:ext>
            </a:extLst>
          </p:cNvPr>
          <p:cNvSpPr/>
          <p:nvPr/>
        </p:nvSpPr>
        <p:spPr>
          <a:xfrm rot="6762594">
            <a:off x="3842113" y="3508421"/>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5" name="Chord 34">
            <a:extLst>
              <a:ext uri="{FF2B5EF4-FFF2-40B4-BE49-F238E27FC236}">
                <a16:creationId xmlns:a16="http://schemas.microsoft.com/office/drawing/2014/main" id="{0CF43D8C-EF64-431A-B593-6FC292142083}"/>
              </a:ext>
            </a:extLst>
          </p:cNvPr>
          <p:cNvSpPr/>
          <p:nvPr/>
        </p:nvSpPr>
        <p:spPr>
          <a:xfrm rot="6762594">
            <a:off x="2754961" y="3508420"/>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6" name="TextBox 5">
            <a:extLst>
              <a:ext uri="{FF2B5EF4-FFF2-40B4-BE49-F238E27FC236}">
                <a16:creationId xmlns:a16="http://schemas.microsoft.com/office/drawing/2014/main" id="{B1E06465-2840-491E-87EC-462CC12EE992}"/>
              </a:ext>
            </a:extLst>
          </p:cNvPr>
          <p:cNvSpPr txBox="1"/>
          <p:nvPr/>
        </p:nvSpPr>
        <p:spPr>
          <a:xfrm>
            <a:off x="242299" y="154112"/>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sp>
        <p:nvSpPr>
          <p:cNvPr id="23" name="Chord 22">
            <a:extLst>
              <a:ext uri="{FF2B5EF4-FFF2-40B4-BE49-F238E27FC236}">
                <a16:creationId xmlns:a16="http://schemas.microsoft.com/office/drawing/2014/main" id="{D256A49F-59E7-435F-A2EF-2A9C696FBDB9}"/>
              </a:ext>
            </a:extLst>
          </p:cNvPr>
          <p:cNvSpPr/>
          <p:nvPr/>
        </p:nvSpPr>
        <p:spPr>
          <a:xfrm rot="6762594">
            <a:off x="5056385" y="3742592"/>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nvPr>
        </p:nvGraphicFramePr>
        <p:xfrm>
          <a:off x="612961" y="4384698"/>
          <a:ext cx="10878685" cy="370840"/>
        </p:xfrm>
        <a:graphic>
          <a:graphicData uri="http://schemas.openxmlformats.org/drawingml/2006/table">
            <a:tbl>
              <a:tblPr firstRow="1" bandRow="1">
                <a:tableStyleId>{5C22544A-7EE6-4342-B048-85BDC9FD1C3A}</a:tableStyleId>
              </a:tblPr>
              <a:tblGrid>
                <a:gridCol w="1022445">
                  <a:extLst>
                    <a:ext uri="{9D8B030D-6E8A-4147-A177-3AD203B41FA5}">
                      <a16:colId xmlns:a16="http://schemas.microsoft.com/office/drawing/2014/main" val="4253593850"/>
                    </a:ext>
                  </a:extLst>
                </a:gridCol>
                <a:gridCol w="1022445">
                  <a:extLst>
                    <a:ext uri="{9D8B030D-6E8A-4147-A177-3AD203B41FA5}">
                      <a16:colId xmlns:a16="http://schemas.microsoft.com/office/drawing/2014/main" val="2672392767"/>
                    </a:ext>
                  </a:extLst>
                </a:gridCol>
                <a:gridCol w="1102491">
                  <a:extLst>
                    <a:ext uri="{9D8B030D-6E8A-4147-A177-3AD203B41FA5}">
                      <a16:colId xmlns:a16="http://schemas.microsoft.com/office/drawing/2014/main" val="799166594"/>
                    </a:ext>
                  </a:extLst>
                </a:gridCol>
                <a:gridCol w="1058238">
                  <a:extLst>
                    <a:ext uri="{9D8B030D-6E8A-4147-A177-3AD203B41FA5}">
                      <a16:colId xmlns:a16="http://schemas.microsoft.com/office/drawing/2014/main" val="4240264922"/>
                    </a:ext>
                  </a:extLst>
                </a:gridCol>
                <a:gridCol w="1058238">
                  <a:extLst>
                    <a:ext uri="{9D8B030D-6E8A-4147-A177-3AD203B41FA5}">
                      <a16:colId xmlns:a16="http://schemas.microsoft.com/office/drawing/2014/main" val="1157340392"/>
                    </a:ext>
                  </a:extLst>
                </a:gridCol>
                <a:gridCol w="868166">
                  <a:extLst>
                    <a:ext uri="{9D8B030D-6E8A-4147-A177-3AD203B41FA5}">
                      <a16:colId xmlns:a16="http://schemas.microsoft.com/office/drawing/2014/main" val="32535309"/>
                    </a:ext>
                  </a:extLst>
                </a:gridCol>
                <a:gridCol w="904126">
                  <a:extLst>
                    <a:ext uri="{9D8B030D-6E8A-4147-A177-3AD203B41FA5}">
                      <a16:colId xmlns:a16="http://schemas.microsoft.com/office/drawing/2014/main" val="3680376183"/>
                    </a:ext>
                  </a:extLst>
                </a:gridCol>
                <a:gridCol w="924674">
                  <a:extLst>
                    <a:ext uri="{9D8B030D-6E8A-4147-A177-3AD203B41FA5}">
                      <a16:colId xmlns:a16="http://schemas.microsoft.com/office/drawing/2014/main" val="1869935108"/>
                    </a:ext>
                  </a:extLst>
                </a:gridCol>
                <a:gridCol w="960634">
                  <a:extLst>
                    <a:ext uri="{9D8B030D-6E8A-4147-A177-3AD203B41FA5}">
                      <a16:colId xmlns:a16="http://schemas.microsoft.com/office/drawing/2014/main" val="1438476669"/>
                    </a:ext>
                  </a:extLst>
                </a:gridCol>
                <a:gridCol w="978614">
                  <a:extLst>
                    <a:ext uri="{9D8B030D-6E8A-4147-A177-3AD203B41FA5}">
                      <a16:colId xmlns:a16="http://schemas.microsoft.com/office/drawing/2014/main" val="1250811615"/>
                    </a:ext>
                  </a:extLst>
                </a:gridCol>
                <a:gridCol w="978614">
                  <a:extLst>
                    <a:ext uri="{9D8B030D-6E8A-4147-A177-3AD203B41FA5}">
                      <a16:colId xmlns:a16="http://schemas.microsoft.com/office/drawing/2014/main" val="116884914"/>
                    </a:ext>
                  </a:extLst>
                </a:gridCol>
              </a:tblGrid>
              <a:tr h="370840">
                <a:tc>
                  <a:txBody>
                    <a:bodyPr/>
                    <a:lstStyle/>
                    <a:p>
                      <a:pPr algn="ctr"/>
                      <a:r>
                        <a:rPr lang="en-US" dirty="0"/>
                        <a:t>15</a:t>
                      </a:r>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202446163"/>
                  </a:ext>
                </a:extLst>
              </a:tr>
            </a:tbl>
          </a:graphicData>
        </a:graphic>
      </p:graphicFrame>
      <p:sp>
        <p:nvSpPr>
          <p:cNvPr id="38" name="Chord 37">
            <a:extLst>
              <a:ext uri="{FF2B5EF4-FFF2-40B4-BE49-F238E27FC236}">
                <a16:creationId xmlns:a16="http://schemas.microsoft.com/office/drawing/2014/main" id="{8524619E-9A2A-41EE-A214-0727B2663CE6}"/>
              </a:ext>
            </a:extLst>
          </p:cNvPr>
          <p:cNvSpPr/>
          <p:nvPr/>
        </p:nvSpPr>
        <p:spPr>
          <a:xfrm rot="6762594">
            <a:off x="6038645" y="3755593"/>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hord 38">
            <a:extLst>
              <a:ext uri="{FF2B5EF4-FFF2-40B4-BE49-F238E27FC236}">
                <a16:creationId xmlns:a16="http://schemas.microsoft.com/office/drawing/2014/main" id="{A47D79D7-7C71-4FF0-97A2-1ED4A8A5CC17}"/>
              </a:ext>
            </a:extLst>
          </p:cNvPr>
          <p:cNvSpPr/>
          <p:nvPr/>
        </p:nvSpPr>
        <p:spPr>
          <a:xfrm rot="6762594">
            <a:off x="8703516" y="3762169"/>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hord 39">
            <a:extLst>
              <a:ext uri="{FF2B5EF4-FFF2-40B4-BE49-F238E27FC236}">
                <a16:creationId xmlns:a16="http://schemas.microsoft.com/office/drawing/2014/main" id="{83321366-D478-4DCC-B57E-078AEF61FDFA}"/>
              </a:ext>
            </a:extLst>
          </p:cNvPr>
          <p:cNvSpPr/>
          <p:nvPr/>
        </p:nvSpPr>
        <p:spPr>
          <a:xfrm rot="6762594">
            <a:off x="9706921" y="3777975"/>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hord 40">
            <a:extLst>
              <a:ext uri="{FF2B5EF4-FFF2-40B4-BE49-F238E27FC236}">
                <a16:creationId xmlns:a16="http://schemas.microsoft.com/office/drawing/2014/main" id="{2E83075E-D4B0-41B8-BC5B-7CE64D04F467}"/>
              </a:ext>
            </a:extLst>
          </p:cNvPr>
          <p:cNvSpPr/>
          <p:nvPr/>
        </p:nvSpPr>
        <p:spPr>
          <a:xfrm rot="6762594">
            <a:off x="10758563" y="3777975"/>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sp>
        <p:nvSpPr>
          <p:cNvPr id="46" name="Chord 45">
            <a:extLst>
              <a:ext uri="{FF2B5EF4-FFF2-40B4-BE49-F238E27FC236}">
                <a16:creationId xmlns:a16="http://schemas.microsoft.com/office/drawing/2014/main" id="{204F202F-D993-4698-ABF0-01C7E1D5768B}"/>
              </a:ext>
            </a:extLst>
          </p:cNvPr>
          <p:cNvSpPr/>
          <p:nvPr/>
        </p:nvSpPr>
        <p:spPr>
          <a:xfrm rot="6762594">
            <a:off x="6822014" y="3737343"/>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7C13E8AA-0E6E-450C-90B6-C3A822E44F87}"/>
              </a:ext>
            </a:extLst>
          </p:cNvPr>
          <p:cNvGrpSpPr/>
          <p:nvPr/>
        </p:nvGrpSpPr>
        <p:grpSpPr>
          <a:xfrm>
            <a:off x="585627" y="156270"/>
            <a:ext cx="10977851" cy="4092094"/>
            <a:chOff x="585627" y="156270"/>
            <a:chExt cx="10977851" cy="4092094"/>
          </a:xfrm>
        </p:grpSpPr>
        <p:cxnSp>
          <p:nvCxnSpPr>
            <p:cNvPr id="5" name="Straight Connector 4">
              <a:extLst>
                <a:ext uri="{FF2B5EF4-FFF2-40B4-BE49-F238E27FC236}">
                  <a16:creationId xmlns:a16="http://schemas.microsoft.com/office/drawing/2014/main" id="{8DB697C3-05C1-4AA9-8ED6-DCFE1CB720C5}"/>
                </a:ext>
              </a:extLst>
            </p:cNvPr>
            <p:cNvCxnSpPr/>
            <p:nvPr/>
          </p:nvCxnSpPr>
          <p:spPr>
            <a:xfrm>
              <a:off x="585627" y="4191856"/>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7" name="TextBox 6">
              <a:extLst>
                <a:ext uri="{FF2B5EF4-FFF2-40B4-BE49-F238E27FC236}">
                  <a16:creationId xmlns:a16="http://schemas.microsoft.com/office/drawing/2014/main" id="{AF039FDC-456D-4585-A978-983D45A2D4A5}"/>
                </a:ext>
              </a:extLst>
            </p:cNvPr>
            <p:cNvSpPr txBox="1"/>
            <p:nvPr/>
          </p:nvSpPr>
          <p:spPr>
            <a:xfrm>
              <a:off x="2315482" y="1453793"/>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15" name="TextBox 14">
              <a:extLst>
                <a:ext uri="{FF2B5EF4-FFF2-40B4-BE49-F238E27FC236}">
                  <a16:creationId xmlns:a16="http://schemas.microsoft.com/office/drawing/2014/main" id="{E391639F-59DB-42AA-B1C4-BD4865D6845C}"/>
                </a:ext>
              </a:extLst>
            </p:cNvPr>
            <p:cNvSpPr txBox="1"/>
            <p:nvPr/>
          </p:nvSpPr>
          <p:spPr>
            <a:xfrm>
              <a:off x="4006782" y="3791765"/>
              <a:ext cx="755150" cy="369332"/>
            </a:xfrm>
            <a:prstGeom prst="rect">
              <a:avLst/>
            </a:prstGeom>
            <a:noFill/>
          </p:spPr>
          <p:txBody>
            <a:bodyPr wrap="square" rtlCol="0">
              <a:spAutoFit/>
            </a:bodyPr>
            <a:lstStyle/>
            <a:p>
              <a:r>
                <a:rPr lang="en-US"/>
                <a:t>+10</a:t>
              </a:r>
              <a:endParaRPr lang="en-US" dirty="0"/>
            </a:p>
          </p:txBody>
        </p:sp>
        <p:sp>
          <p:nvSpPr>
            <p:cNvPr id="16" name="TextBox 15">
              <a:extLst>
                <a:ext uri="{FF2B5EF4-FFF2-40B4-BE49-F238E27FC236}">
                  <a16:creationId xmlns:a16="http://schemas.microsoft.com/office/drawing/2014/main" id="{B25E82AC-1725-489F-88BF-E6374E5AF103}"/>
                </a:ext>
              </a:extLst>
            </p:cNvPr>
            <p:cNvSpPr txBox="1"/>
            <p:nvPr/>
          </p:nvSpPr>
          <p:spPr>
            <a:xfrm>
              <a:off x="1844825" y="3791765"/>
              <a:ext cx="755150" cy="369332"/>
            </a:xfrm>
            <a:prstGeom prst="rect">
              <a:avLst/>
            </a:prstGeom>
            <a:noFill/>
          </p:spPr>
          <p:txBody>
            <a:bodyPr wrap="square" rtlCol="0">
              <a:spAutoFit/>
            </a:bodyPr>
            <a:lstStyle/>
            <a:p>
              <a:r>
                <a:rPr lang="en-US"/>
                <a:t>+10</a:t>
              </a:r>
              <a:endParaRPr lang="en-US" dirty="0"/>
            </a:p>
          </p:txBody>
        </p:sp>
        <p:sp>
          <p:nvSpPr>
            <p:cNvPr id="17" name="TextBox 16">
              <a:extLst>
                <a:ext uri="{FF2B5EF4-FFF2-40B4-BE49-F238E27FC236}">
                  <a16:creationId xmlns:a16="http://schemas.microsoft.com/office/drawing/2014/main" id="{9986DF39-E4DD-4096-AA53-F9017D427B8D}"/>
                </a:ext>
              </a:extLst>
            </p:cNvPr>
            <p:cNvSpPr txBox="1"/>
            <p:nvPr/>
          </p:nvSpPr>
          <p:spPr>
            <a:xfrm>
              <a:off x="8850535" y="3850777"/>
              <a:ext cx="755150" cy="369332"/>
            </a:xfrm>
            <a:prstGeom prst="rect">
              <a:avLst/>
            </a:prstGeom>
            <a:noFill/>
          </p:spPr>
          <p:txBody>
            <a:bodyPr wrap="square" rtlCol="0">
              <a:spAutoFit/>
            </a:bodyPr>
            <a:lstStyle/>
            <a:p>
              <a:r>
                <a:rPr lang="en-US"/>
                <a:t>+1</a:t>
              </a:r>
              <a:endParaRPr lang="en-US" dirty="0"/>
            </a:p>
          </p:txBody>
        </p:sp>
        <p:sp>
          <p:nvSpPr>
            <p:cNvPr id="18" name="TextBox 17">
              <a:extLst>
                <a:ext uri="{FF2B5EF4-FFF2-40B4-BE49-F238E27FC236}">
                  <a16:creationId xmlns:a16="http://schemas.microsoft.com/office/drawing/2014/main" id="{10D1C2B3-DEF4-42DA-B66A-A6566625F467}"/>
                </a:ext>
              </a:extLst>
            </p:cNvPr>
            <p:cNvSpPr txBox="1"/>
            <p:nvPr/>
          </p:nvSpPr>
          <p:spPr>
            <a:xfrm>
              <a:off x="10808328" y="3834139"/>
              <a:ext cx="755150" cy="369332"/>
            </a:xfrm>
            <a:prstGeom prst="rect">
              <a:avLst/>
            </a:prstGeom>
            <a:noFill/>
          </p:spPr>
          <p:txBody>
            <a:bodyPr wrap="square" rtlCol="0">
              <a:spAutoFit/>
            </a:bodyPr>
            <a:lstStyle/>
            <a:p>
              <a:r>
                <a:rPr lang="en-US"/>
                <a:t>+1</a:t>
              </a:r>
              <a:endParaRPr lang="en-US" dirty="0"/>
            </a:p>
          </p:txBody>
        </p:sp>
        <p:sp>
          <p:nvSpPr>
            <p:cNvPr id="19" name="TextBox 18">
              <a:extLst>
                <a:ext uri="{FF2B5EF4-FFF2-40B4-BE49-F238E27FC236}">
                  <a16:creationId xmlns:a16="http://schemas.microsoft.com/office/drawing/2014/main" id="{343F0B66-6F18-4EBD-8F44-0183CFEDE67C}"/>
                </a:ext>
              </a:extLst>
            </p:cNvPr>
            <p:cNvSpPr txBox="1"/>
            <p:nvPr/>
          </p:nvSpPr>
          <p:spPr>
            <a:xfrm>
              <a:off x="9828288" y="3833200"/>
              <a:ext cx="755150" cy="369332"/>
            </a:xfrm>
            <a:prstGeom prst="rect">
              <a:avLst/>
            </a:prstGeom>
            <a:noFill/>
          </p:spPr>
          <p:txBody>
            <a:bodyPr wrap="square" rtlCol="0">
              <a:spAutoFit/>
            </a:bodyPr>
            <a:lstStyle/>
            <a:p>
              <a:r>
                <a:rPr lang="en-US"/>
                <a:t>+1</a:t>
              </a: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511775" y="156270"/>
              <a:ext cx="2779471"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addition problem:</a:t>
              </a:r>
            </a:p>
            <a:p>
              <a:pPr algn="ctr"/>
              <a:r>
                <a:rPr lang="en-US" dirty="0"/>
                <a:t>  </a:t>
              </a:r>
              <a:r>
                <a:rPr lang="en-US" sz="2400" dirty="0"/>
                <a:t>15</a:t>
              </a:r>
            </a:p>
            <a:p>
              <a:pPr algn="ctr"/>
              <a:r>
                <a:rPr lang="en-US" sz="2400"/>
                <a:t>+37</a:t>
              </a:r>
              <a:endParaRPr lang="en-US" sz="2400" dirty="0"/>
            </a:p>
            <a:p>
              <a:endParaRPr lang="en-US" dirty="0"/>
            </a:p>
            <a:p>
              <a:endParaRPr lang="en-US" dirty="0"/>
            </a:p>
          </p:txBody>
        </p:sp>
        <p:sp>
          <p:nvSpPr>
            <p:cNvPr id="25" name="TextBox 24">
              <a:extLst>
                <a:ext uri="{FF2B5EF4-FFF2-40B4-BE49-F238E27FC236}">
                  <a16:creationId xmlns:a16="http://schemas.microsoft.com/office/drawing/2014/main" id="{22B67977-06B7-477A-9A5D-47FBA13E4B59}"/>
                </a:ext>
              </a:extLst>
            </p:cNvPr>
            <p:cNvSpPr txBox="1"/>
            <p:nvPr/>
          </p:nvSpPr>
          <p:spPr>
            <a:xfrm>
              <a:off x="5177606" y="3827773"/>
              <a:ext cx="755150" cy="369332"/>
            </a:xfrm>
            <a:prstGeom prst="rect">
              <a:avLst/>
            </a:prstGeom>
            <a:noFill/>
          </p:spPr>
          <p:txBody>
            <a:bodyPr wrap="square" rtlCol="0">
              <a:spAutoFit/>
            </a:bodyPr>
            <a:lstStyle/>
            <a:p>
              <a:r>
                <a:rPr lang="en-US"/>
                <a:t>+1</a:t>
              </a:r>
              <a:endParaRPr lang="en-US" dirty="0"/>
            </a:p>
          </p:txBody>
        </p:sp>
        <p:sp>
          <p:nvSpPr>
            <p:cNvPr id="26" name="TextBox 25">
              <a:extLst>
                <a:ext uri="{FF2B5EF4-FFF2-40B4-BE49-F238E27FC236}">
                  <a16:creationId xmlns:a16="http://schemas.microsoft.com/office/drawing/2014/main" id="{19825D26-94D7-48CF-B917-87B4A82F29BA}"/>
                </a:ext>
              </a:extLst>
            </p:cNvPr>
            <p:cNvSpPr txBox="1"/>
            <p:nvPr/>
          </p:nvSpPr>
          <p:spPr>
            <a:xfrm>
              <a:off x="6166984" y="3856027"/>
              <a:ext cx="755150" cy="369332"/>
            </a:xfrm>
            <a:prstGeom prst="rect">
              <a:avLst/>
            </a:prstGeom>
            <a:noFill/>
          </p:spPr>
          <p:txBody>
            <a:bodyPr wrap="square" rtlCol="0">
              <a:spAutoFit/>
            </a:bodyPr>
            <a:lstStyle/>
            <a:p>
              <a:r>
                <a:rPr lang="en-US"/>
                <a:t>+1</a:t>
              </a:r>
              <a:endParaRPr lang="en-US" dirty="0"/>
            </a:p>
          </p:txBody>
        </p:sp>
        <p:sp>
          <p:nvSpPr>
            <p:cNvPr id="42" name="TextBox 41">
              <a:extLst>
                <a:ext uri="{FF2B5EF4-FFF2-40B4-BE49-F238E27FC236}">
                  <a16:creationId xmlns:a16="http://schemas.microsoft.com/office/drawing/2014/main" id="{8D0A2575-2F93-4118-928D-C8E01CB823E3}"/>
                </a:ext>
              </a:extLst>
            </p:cNvPr>
            <p:cNvSpPr txBox="1"/>
            <p:nvPr/>
          </p:nvSpPr>
          <p:spPr>
            <a:xfrm>
              <a:off x="2985472" y="3762533"/>
              <a:ext cx="755150" cy="369332"/>
            </a:xfrm>
            <a:prstGeom prst="rect">
              <a:avLst/>
            </a:prstGeom>
            <a:noFill/>
          </p:spPr>
          <p:txBody>
            <a:bodyPr wrap="square" rtlCol="0">
              <a:spAutoFit/>
            </a:bodyPr>
            <a:lstStyle/>
            <a:p>
              <a:r>
                <a:rPr lang="en-US"/>
                <a:t>+10</a:t>
              </a:r>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486454" y="1453793"/>
              <a:ext cx="909263" cy="0"/>
            </a:xfrm>
            <a:prstGeom prst="line">
              <a:avLst/>
            </a:prstGeom>
            <a:ln w="19050"/>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16096FDB-A00A-4C63-A183-51FDD75C477F}"/>
                </a:ext>
              </a:extLst>
            </p:cNvPr>
            <p:cNvSpPr txBox="1"/>
            <p:nvPr/>
          </p:nvSpPr>
          <p:spPr>
            <a:xfrm>
              <a:off x="6943235" y="3822524"/>
              <a:ext cx="755150" cy="369332"/>
            </a:xfrm>
            <a:prstGeom prst="rect">
              <a:avLst/>
            </a:prstGeom>
            <a:noFill/>
          </p:spPr>
          <p:txBody>
            <a:bodyPr wrap="square" rtlCol="0">
              <a:spAutoFit/>
            </a:bodyPr>
            <a:lstStyle/>
            <a:p>
              <a:r>
                <a:rPr lang="en-US"/>
                <a:t>+1</a:t>
              </a:r>
              <a:endParaRPr lang="en-US" dirty="0"/>
            </a:p>
          </p:txBody>
        </p:sp>
        <p:sp>
          <p:nvSpPr>
            <p:cNvPr id="48" name="TextBox 47">
              <a:extLst>
                <a:ext uri="{FF2B5EF4-FFF2-40B4-BE49-F238E27FC236}">
                  <a16:creationId xmlns:a16="http://schemas.microsoft.com/office/drawing/2014/main" id="{CC7CE7F0-8A86-4024-972E-EBE0B6F52461}"/>
                </a:ext>
              </a:extLst>
            </p:cNvPr>
            <p:cNvSpPr txBox="1"/>
            <p:nvPr/>
          </p:nvSpPr>
          <p:spPr>
            <a:xfrm>
              <a:off x="7932613" y="3850778"/>
              <a:ext cx="755150" cy="369332"/>
            </a:xfrm>
            <a:prstGeom prst="rect">
              <a:avLst/>
            </a:prstGeom>
            <a:noFill/>
          </p:spPr>
          <p:txBody>
            <a:bodyPr wrap="square" rtlCol="0">
              <a:spAutoFit/>
            </a:bodyPr>
            <a:lstStyle/>
            <a:p>
              <a:r>
                <a:rPr lang="en-US"/>
                <a:t>+1</a:t>
              </a:r>
              <a:endParaRPr lang="en-US" dirty="0"/>
            </a:p>
          </p:txBody>
        </p:sp>
      </p:grpSp>
      <p:sp>
        <p:nvSpPr>
          <p:cNvPr id="49" name="Chord 48">
            <a:extLst>
              <a:ext uri="{FF2B5EF4-FFF2-40B4-BE49-F238E27FC236}">
                <a16:creationId xmlns:a16="http://schemas.microsoft.com/office/drawing/2014/main" id="{9A889727-C7B3-4796-8127-1435E53E833B}"/>
              </a:ext>
            </a:extLst>
          </p:cNvPr>
          <p:cNvSpPr/>
          <p:nvPr/>
        </p:nvSpPr>
        <p:spPr>
          <a:xfrm rot="6762594">
            <a:off x="7804274" y="3750344"/>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8250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a:extLst>
              <a:ext uri="{FF2B5EF4-FFF2-40B4-BE49-F238E27FC236}">
                <a16:creationId xmlns:a16="http://schemas.microsoft.com/office/drawing/2014/main" id="{49B74E78-8F2F-41EA-98F8-686585469F7F}"/>
              </a:ext>
            </a:extLst>
          </p:cNvPr>
          <p:cNvSpPr/>
          <p:nvPr/>
        </p:nvSpPr>
        <p:spPr>
          <a:xfrm rot="6762594">
            <a:off x="1698397" y="3496036"/>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7" name="Chord 36">
            <a:extLst>
              <a:ext uri="{FF2B5EF4-FFF2-40B4-BE49-F238E27FC236}">
                <a16:creationId xmlns:a16="http://schemas.microsoft.com/office/drawing/2014/main" id="{0BCE0866-4719-425A-A6C0-4C4C56DB284F}"/>
              </a:ext>
            </a:extLst>
          </p:cNvPr>
          <p:cNvSpPr/>
          <p:nvPr/>
        </p:nvSpPr>
        <p:spPr>
          <a:xfrm rot="6762594">
            <a:off x="5583681" y="3508419"/>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4" name="Chord 33">
            <a:extLst>
              <a:ext uri="{FF2B5EF4-FFF2-40B4-BE49-F238E27FC236}">
                <a16:creationId xmlns:a16="http://schemas.microsoft.com/office/drawing/2014/main" id="{5AE6626C-0AA5-4096-B01F-A22605106B3F}"/>
              </a:ext>
            </a:extLst>
          </p:cNvPr>
          <p:cNvSpPr/>
          <p:nvPr/>
        </p:nvSpPr>
        <p:spPr>
          <a:xfrm rot="6762594">
            <a:off x="4267754" y="3525998"/>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5" name="Chord 34">
            <a:extLst>
              <a:ext uri="{FF2B5EF4-FFF2-40B4-BE49-F238E27FC236}">
                <a16:creationId xmlns:a16="http://schemas.microsoft.com/office/drawing/2014/main" id="{0CF43D8C-EF64-431A-B593-6FC292142083}"/>
              </a:ext>
            </a:extLst>
          </p:cNvPr>
          <p:cNvSpPr/>
          <p:nvPr/>
        </p:nvSpPr>
        <p:spPr>
          <a:xfrm rot="6762594">
            <a:off x="3041550" y="3508420"/>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8DB697C3-05C1-4AA9-8ED6-DCFE1CB720C5}"/>
              </a:ext>
            </a:extLst>
          </p:cNvPr>
          <p:cNvCxnSpPr/>
          <p:nvPr/>
        </p:nvCxnSpPr>
        <p:spPr>
          <a:xfrm>
            <a:off x="585627" y="4191856"/>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17" name="TextBox 16">
            <a:extLst>
              <a:ext uri="{FF2B5EF4-FFF2-40B4-BE49-F238E27FC236}">
                <a16:creationId xmlns:a16="http://schemas.microsoft.com/office/drawing/2014/main" id="{9986DF39-E4DD-4096-AA53-F9017D427B8D}"/>
              </a:ext>
            </a:extLst>
          </p:cNvPr>
          <p:cNvSpPr txBox="1"/>
          <p:nvPr/>
        </p:nvSpPr>
        <p:spPr>
          <a:xfrm>
            <a:off x="8850535" y="3850777"/>
            <a:ext cx="755150" cy="369332"/>
          </a:xfrm>
          <a:prstGeom prst="rect">
            <a:avLst/>
          </a:prstGeom>
          <a:noFill/>
        </p:spPr>
        <p:txBody>
          <a:bodyPr wrap="square" rtlCol="0">
            <a:spAutoFit/>
          </a:bodyPr>
          <a:lstStyle/>
          <a:p>
            <a:r>
              <a:rPr lang="en-US"/>
              <a:t>+1</a:t>
            </a:r>
            <a:endParaRPr lang="en-US" dirty="0"/>
          </a:p>
        </p:txBody>
      </p:sp>
      <p:sp>
        <p:nvSpPr>
          <p:cNvPr id="18" name="TextBox 17">
            <a:extLst>
              <a:ext uri="{FF2B5EF4-FFF2-40B4-BE49-F238E27FC236}">
                <a16:creationId xmlns:a16="http://schemas.microsoft.com/office/drawing/2014/main" id="{10D1C2B3-DEF4-42DA-B66A-A6566625F467}"/>
              </a:ext>
            </a:extLst>
          </p:cNvPr>
          <p:cNvSpPr txBox="1"/>
          <p:nvPr/>
        </p:nvSpPr>
        <p:spPr>
          <a:xfrm>
            <a:off x="10808328" y="3834139"/>
            <a:ext cx="755150" cy="369332"/>
          </a:xfrm>
          <a:prstGeom prst="rect">
            <a:avLst/>
          </a:prstGeom>
          <a:noFill/>
        </p:spPr>
        <p:txBody>
          <a:bodyPr wrap="square" rtlCol="0">
            <a:spAutoFit/>
          </a:bodyPr>
          <a:lstStyle/>
          <a:p>
            <a:r>
              <a:rPr lang="en-US"/>
              <a:t>+1</a:t>
            </a:r>
            <a:endParaRPr lang="en-US" dirty="0"/>
          </a:p>
        </p:txBody>
      </p:sp>
      <p:sp>
        <p:nvSpPr>
          <p:cNvPr id="19" name="TextBox 18">
            <a:extLst>
              <a:ext uri="{FF2B5EF4-FFF2-40B4-BE49-F238E27FC236}">
                <a16:creationId xmlns:a16="http://schemas.microsoft.com/office/drawing/2014/main" id="{343F0B66-6F18-4EBD-8F44-0183CFEDE67C}"/>
              </a:ext>
            </a:extLst>
          </p:cNvPr>
          <p:cNvSpPr txBox="1"/>
          <p:nvPr/>
        </p:nvSpPr>
        <p:spPr>
          <a:xfrm>
            <a:off x="9828288" y="3833200"/>
            <a:ext cx="755150" cy="369332"/>
          </a:xfrm>
          <a:prstGeom prst="rect">
            <a:avLst/>
          </a:prstGeom>
          <a:noFill/>
        </p:spPr>
        <p:txBody>
          <a:bodyPr wrap="square" rtlCol="0">
            <a:spAutoFit/>
          </a:bodyPr>
          <a:lstStyle/>
          <a:p>
            <a:r>
              <a:rPr lang="en-US"/>
              <a:t>+1</a:t>
            </a:r>
            <a:endParaRPr lang="en-US" dirty="0"/>
          </a:p>
        </p:txBody>
      </p:sp>
      <p:sp>
        <p:nvSpPr>
          <p:cNvPr id="23" name="Chord 22">
            <a:extLst>
              <a:ext uri="{FF2B5EF4-FFF2-40B4-BE49-F238E27FC236}">
                <a16:creationId xmlns:a16="http://schemas.microsoft.com/office/drawing/2014/main" id="{D256A49F-59E7-435F-A2EF-2A9C696FBDB9}"/>
              </a:ext>
            </a:extLst>
          </p:cNvPr>
          <p:cNvSpPr/>
          <p:nvPr/>
        </p:nvSpPr>
        <p:spPr>
          <a:xfrm rot="6762594">
            <a:off x="6822014" y="3737343"/>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19825D26-94D7-48CF-B917-87B4A82F29BA}"/>
              </a:ext>
            </a:extLst>
          </p:cNvPr>
          <p:cNvSpPr txBox="1"/>
          <p:nvPr/>
        </p:nvSpPr>
        <p:spPr>
          <a:xfrm>
            <a:off x="7932613" y="3850778"/>
            <a:ext cx="755150" cy="369332"/>
          </a:xfrm>
          <a:prstGeom prst="rect">
            <a:avLst/>
          </a:prstGeom>
          <a:noFill/>
        </p:spPr>
        <p:txBody>
          <a:bodyPr wrap="square" rtlCol="0">
            <a:spAutoFit/>
          </a:bodyPr>
          <a:lstStyle/>
          <a:p>
            <a:r>
              <a:rPr lang="en-US"/>
              <a:t>+1</a:t>
            </a:r>
            <a:endParaRPr lang="en-US" dirty="0"/>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nvPr>
        </p:nvGraphicFramePr>
        <p:xfrm>
          <a:off x="612961" y="4384698"/>
          <a:ext cx="10878684" cy="370840"/>
        </p:xfrm>
        <a:graphic>
          <a:graphicData uri="http://schemas.openxmlformats.org/drawingml/2006/table">
            <a:tbl>
              <a:tblPr firstRow="1" bandRow="1">
                <a:tableStyleId>{5C22544A-7EE6-4342-B048-85BDC9FD1C3A}</a:tableStyleId>
              </a:tblPr>
              <a:tblGrid>
                <a:gridCol w="1022445">
                  <a:extLst>
                    <a:ext uri="{9D8B030D-6E8A-4147-A177-3AD203B41FA5}">
                      <a16:colId xmlns:a16="http://schemas.microsoft.com/office/drawing/2014/main" val="4253593850"/>
                    </a:ext>
                  </a:extLst>
                </a:gridCol>
                <a:gridCol w="1022445">
                  <a:extLst>
                    <a:ext uri="{9D8B030D-6E8A-4147-A177-3AD203B41FA5}">
                      <a16:colId xmlns:a16="http://schemas.microsoft.com/office/drawing/2014/main" val="2672392767"/>
                    </a:ext>
                  </a:extLst>
                </a:gridCol>
                <a:gridCol w="1642955">
                  <a:extLst>
                    <a:ext uri="{9D8B030D-6E8A-4147-A177-3AD203B41FA5}">
                      <a16:colId xmlns:a16="http://schemas.microsoft.com/office/drawing/2014/main" val="799166594"/>
                    </a:ext>
                  </a:extLst>
                </a:gridCol>
                <a:gridCol w="1061172">
                  <a:extLst>
                    <a:ext uri="{9D8B030D-6E8A-4147-A177-3AD203B41FA5}">
                      <a16:colId xmlns:a16="http://schemas.microsoft.com/office/drawing/2014/main" val="4240264922"/>
                    </a:ext>
                  </a:extLst>
                </a:gridCol>
                <a:gridCol w="1452131">
                  <a:extLst>
                    <a:ext uri="{9D8B030D-6E8A-4147-A177-3AD203B41FA5}">
                      <a16:colId xmlns:a16="http://schemas.microsoft.com/office/drawing/2014/main" val="1157340392"/>
                    </a:ext>
                  </a:extLst>
                </a:gridCol>
                <a:gridCol w="902927">
                  <a:extLst>
                    <a:ext uri="{9D8B030D-6E8A-4147-A177-3AD203B41FA5}">
                      <a16:colId xmlns:a16="http://schemas.microsoft.com/office/drawing/2014/main" val="32535309"/>
                    </a:ext>
                  </a:extLst>
                </a:gridCol>
                <a:gridCol w="875002">
                  <a:extLst>
                    <a:ext uri="{9D8B030D-6E8A-4147-A177-3AD203B41FA5}">
                      <a16:colId xmlns:a16="http://schemas.microsoft.com/office/drawing/2014/main" val="3680376183"/>
                    </a:ext>
                  </a:extLst>
                </a:gridCol>
                <a:gridCol w="907581">
                  <a:extLst>
                    <a:ext uri="{9D8B030D-6E8A-4147-A177-3AD203B41FA5}">
                      <a16:colId xmlns:a16="http://schemas.microsoft.com/office/drawing/2014/main" val="1869935108"/>
                    </a:ext>
                  </a:extLst>
                </a:gridCol>
                <a:gridCol w="1079790">
                  <a:extLst>
                    <a:ext uri="{9D8B030D-6E8A-4147-A177-3AD203B41FA5}">
                      <a16:colId xmlns:a16="http://schemas.microsoft.com/office/drawing/2014/main" val="1438476669"/>
                    </a:ext>
                  </a:extLst>
                </a:gridCol>
                <a:gridCol w="912236">
                  <a:extLst>
                    <a:ext uri="{9D8B030D-6E8A-4147-A177-3AD203B41FA5}">
                      <a16:colId xmlns:a16="http://schemas.microsoft.com/office/drawing/2014/main" val="1250811615"/>
                    </a:ext>
                  </a:extLst>
                </a:gridCol>
              </a:tblGrid>
              <a:tr h="370840">
                <a:tc>
                  <a:txBody>
                    <a:bodyPr/>
                    <a:lstStyle/>
                    <a:p>
                      <a:pPr algn="ctr"/>
                      <a:r>
                        <a:rPr lang="en-US" dirty="0"/>
                        <a:t>18</a:t>
                      </a:r>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202446163"/>
                  </a:ext>
                </a:extLst>
              </a:tr>
            </a:tbl>
          </a:graphicData>
        </a:graphic>
      </p:graphicFrame>
      <p:sp>
        <p:nvSpPr>
          <p:cNvPr id="38" name="Chord 37">
            <a:extLst>
              <a:ext uri="{FF2B5EF4-FFF2-40B4-BE49-F238E27FC236}">
                <a16:creationId xmlns:a16="http://schemas.microsoft.com/office/drawing/2014/main" id="{8524619E-9A2A-41EE-A214-0727B2663CE6}"/>
              </a:ext>
            </a:extLst>
          </p:cNvPr>
          <p:cNvSpPr/>
          <p:nvPr/>
        </p:nvSpPr>
        <p:spPr>
          <a:xfrm rot="6762594">
            <a:off x="7804274" y="3750344"/>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hord 38">
            <a:extLst>
              <a:ext uri="{FF2B5EF4-FFF2-40B4-BE49-F238E27FC236}">
                <a16:creationId xmlns:a16="http://schemas.microsoft.com/office/drawing/2014/main" id="{A47D79D7-7C71-4FF0-97A2-1ED4A8A5CC17}"/>
              </a:ext>
            </a:extLst>
          </p:cNvPr>
          <p:cNvSpPr/>
          <p:nvPr/>
        </p:nvSpPr>
        <p:spPr>
          <a:xfrm rot="6762594">
            <a:off x="8703516" y="3762169"/>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hord 39">
            <a:extLst>
              <a:ext uri="{FF2B5EF4-FFF2-40B4-BE49-F238E27FC236}">
                <a16:creationId xmlns:a16="http://schemas.microsoft.com/office/drawing/2014/main" id="{83321366-D478-4DCC-B57E-078AEF61FDFA}"/>
              </a:ext>
            </a:extLst>
          </p:cNvPr>
          <p:cNvSpPr/>
          <p:nvPr/>
        </p:nvSpPr>
        <p:spPr>
          <a:xfrm rot="6762594">
            <a:off x="9706921" y="3777975"/>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hord 40">
            <a:extLst>
              <a:ext uri="{FF2B5EF4-FFF2-40B4-BE49-F238E27FC236}">
                <a16:creationId xmlns:a16="http://schemas.microsoft.com/office/drawing/2014/main" id="{2E83075E-D4B0-41B8-BC5B-7CE64D04F467}"/>
              </a:ext>
            </a:extLst>
          </p:cNvPr>
          <p:cNvSpPr/>
          <p:nvPr/>
        </p:nvSpPr>
        <p:spPr>
          <a:xfrm rot="6762594">
            <a:off x="10758563" y="3777975"/>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0B9C5C4E-10D1-40B2-9E93-A4815DE0C993}"/>
              </a:ext>
            </a:extLst>
          </p:cNvPr>
          <p:cNvGrpSpPr/>
          <p:nvPr/>
        </p:nvGrpSpPr>
        <p:grpSpPr>
          <a:xfrm>
            <a:off x="242299" y="154112"/>
            <a:ext cx="10048947" cy="4037744"/>
            <a:chOff x="242299" y="154112"/>
            <a:chExt cx="10048947" cy="4037744"/>
          </a:xfrm>
        </p:grpSpPr>
        <p:sp>
          <p:nvSpPr>
            <p:cNvPr id="6" name="TextBox 5">
              <a:extLst>
                <a:ext uri="{FF2B5EF4-FFF2-40B4-BE49-F238E27FC236}">
                  <a16:creationId xmlns:a16="http://schemas.microsoft.com/office/drawing/2014/main" id="{B1E06465-2840-491E-87EC-462CC12EE992}"/>
                </a:ext>
              </a:extLst>
            </p:cNvPr>
            <p:cNvSpPr txBox="1"/>
            <p:nvPr/>
          </p:nvSpPr>
          <p:spPr>
            <a:xfrm>
              <a:off x="242299" y="154112"/>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sp>
          <p:nvSpPr>
            <p:cNvPr id="7" name="TextBox 6">
              <a:extLst>
                <a:ext uri="{FF2B5EF4-FFF2-40B4-BE49-F238E27FC236}">
                  <a16:creationId xmlns:a16="http://schemas.microsoft.com/office/drawing/2014/main" id="{AF039FDC-456D-4585-A978-983D45A2D4A5}"/>
                </a:ext>
              </a:extLst>
            </p:cNvPr>
            <p:cNvSpPr txBox="1"/>
            <p:nvPr/>
          </p:nvSpPr>
          <p:spPr>
            <a:xfrm>
              <a:off x="2315482" y="1453793"/>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15" name="TextBox 14">
              <a:extLst>
                <a:ext uri="{FF2B5EF4-FFF2-40B4-BE49-F238E27FC236}">
                  <a16:creationId xmlns:a16="http://schemas.microsoft.com/office/drawing/2014/main" id="{E391639F-59DB-42AA-B1C4-BD4865D6845C}"/>
                </a:ext>
              </a:extLst>
            </p:cNvPr>
            <p:cNvSpPr txBox="1"/>
            <p:nvPr/>
          </p:nvSpPr>
          <p:spPr>
            <a:xfrm>
              <a:off x="4427075" y="3808077"/>
              <a:ext cx="755150" cy="369332"/>
            </a:xfrm>
            <a:prstGeom prst="rect">
              <a:avLst/>
            </a:prstGeom>
            <a:noFill/>
          </p:spPr>
          <p:txBody>
            <a:bodyPr wrap="square" rtlCol="0">
              <a:spAutoFit/>
            </a:bodyPr>
            <a:lstStyle/>
            <a:p>
              <a:r>
                <a:rPr lang="en-US"/>
                <a:t>+10</a:t>
              </a:r>
              <a:endParaRPr lang="en-US" dirty="0"/>
            </a:p>
          </p:txBody>
        </p:sp>
        <p:sp>
          <p:nvSpPr>
            <p:cNvPr id="16" name="TextBox 15">
              <a:extLst>
                <a:ext uri="{FF2B5EF4-FFF2-40B4-BE49-F238E27FC236}">
                  <a16:creationId xmlns:a16="http://schemas.microsoft.com/office/drawing/2014/main" id="{B25E82AC-1725-489F-88BF-E6374E5AF103}"/>
                </a:ext>
              </a:extLst>
            </p:cNvPr>
            <p:cNvSpPr txBox="1"/>
            <p:nvPr/>
          </p:nvSpPr>
          <p:spPr>
            <a:xfrm>
              <a:off x="1844825" y="3791765"/>
              <a:ext cx="755150" cy="369332"/>
            </a:xfrm>
            <a:prstGeom prst="rect">
              <a:avLst/>
            </a:prstGeom>
            <a:noFill/>
          </p:spPr>
          <p:txBody>
            <a:bodyPr wrap="square" rtlCol="0">
              <a:spAutoFit/>
            </a:bodyPr>
            <a:lstStyle/>
            <a:p>
              <a:r>
                <a:rPr lang="en-US"/>
                <a:t>+10</a:t>
              </a: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511775" y="156270"/>
              <a:ext cx="2779471"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addition problem:</a:t>
              </a:r>
            </a:p>
            <a:p>
              <a:pPr algn="ctr"/>
              <a:r>
                <a:rPr lang="en-US" dirty="0"/>
                <a:t>  </a:t>
              </a:r>
              <a:r>
                <a:rPr lang="en-US" sz="2400" dirty="0"/>
                <a:t>18</a:t>
              </a:r>
            </a:p>
            <a:p>
              <a:pPr algn="ctr"/>
              <a:r>
                <a:rPr lang="en-US" sz="2400"/>
                <a:t>+45</a:t>
              </a:r>
              <a:endParaRPr lang="en-US" sz="2400" dirty="0"/>
            </a:p>
            <a:p>
              <a:endParaRPr lang="en-US" dirty="0"/>
            </a:p>
            <a:p>
              <a:endParaRPr lang="en-US" dirty="0"/>
            </a:p>
          </p:txBody>
        </p:sp>
        <p:sp>
          <p:nvSpPr>
            <p:cNvPr id="22" name="TextBox 21">
              <a:extLst>
                <a:ext uri="{FF2B5EF4-FFF2-40B4-BE49-F238E27FC236}">
                  <a16:creationId xmlns:a16="http://schemas.microsoft.com/office/drawing/2014/main" id="{52E88129-A981-4E0C-A153-F569CE585D6A}"/>
                </a:ext>
              </a:extLst>
            </p:cNvPr>
            <p:cNvSpPr txBox="1"/>
            <p:nvPr/>
          </p:nvSpPr>
          <p:spPr>
            <a:xfrm>
              <a:off x="5785372" y="3814960"/>
              <a:ext cx="755150" cy="369332"/>
            </a:xfrm>
            <a:prstGeom prst="rect">
              <a:avLst/>
            </a:prstGeom>
            <a:noFill/>
          </p:spPr>
          <p:txBody>
            <a:bodyPr wrap="square" rtlCol="0">
              <a:spAutoFit/>
            </a:bodyPr>
            <a:lstStyle/>
            <a:p>
              <a:r>
                <a:rPr lang="en-US"/>
                <a:t>+10</a:t>
              </a:r>
              <a:endParaRPr lang="en-US" dirty="0"/>
            </a:p>
          </p:txBody>
        </p:sp>
        <p:sp>
          <p:nvSpPr>
            <p:cNvPr id="25" name="TextBox 24">
              <a:extLst>
                <a:ext uri="{FF2B5EF4-FFF2-40B4-BE49-F238E27FC236}">
                  <a16:creationId xmlns:a16="http://schemas.microsoft.com/office/drawing/2014/main" id="{22B67977-06B7-477A-9A5D-47FBA13E4B59}"/>
                </a:ext>
              </a:extLst>
            </p:cNvPr>
            <p:cNvSpPr txBox="1"/>
            <p:nvPr/>
          </p:nvSpPr>
          <p:spPr>
            <a:xfrm>
              <a:off x="6943235" y="3822524"/>
              <a:ext cx="755150" cy="369332"/>
            </a:xfrm>
            <a:prstGeom prst="rect">
              <a:avLst/>
            </a:prstGeom>
            <a:noFill/>
          </p:spPr>
          <p:txBody>
            <a:bodyPr wrap="square" rtlCol="0">
              <a:spAutoFit/>
            </a:bodyPr>
            <a:lstStyle/>
            <a:p>
              <a:r>
                <a:rPr lang="en-US"/>
                <a:t>+1</a:t>
              </a:r>
              <a:endParaRPr lang="en-US" dirty="0"/>
            </a:p>
          </p:txBody>
        </p:sp>
        <p:sp>
          <p:nvSpPr>
            <p:cNvPr id="42" name="TextBox 41">
              <a:extLst>
                <a:ext uri="{FF2B5EF4-FFF2-40B4-BE49-F238E27FC236}">
                  <a16:creationId xmlns:a16="http://schemas.microsoft.com/office/drawing/2014/main" id="{8D0A2575-2F93-4118-928D-C8E01CB823E3}"/>
                </a:ext>
              </a:extLst>
            </p:cNvPr>
            <p:cNvSpPr txBox="1"/>
            <p:nvPr/>
          </p:nvSpPr>
          <p:spPr>
            <a:xfrm>
              <a:off x="3150258" y="3774894"/>
              <a:ext cx="755150" cy="369332"/>
            </a:xfrm>
            <a:prstGeom prst="rect">
              <a:avLst/>
            </a:prstGeom>
            <a:noFill/>
          </p:spPr>
          <p:txBody>
            <a:bodyPr wrap="square" rtlCol="0">
              <a:spAutoFit/>
            </a:bodyPr>
            <a:lstStyle/>
            <a:p>
              <a:r>
                <a:rPr lang="en-US"/>
                <a:t>+10</a:t>
              </a:r>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486454" y="1453793"/>
              <a:ext cx="909263" cy="0"/>
            </a:xfrm>
            <a:prstGeom prst="line">
              <a:avLst/>
            </a:prstGeom>
            <a:ln w="19050"/>
          </p:spPr>
          <p:style>
            <a:lnRef idx="1">
              <a:schemeClr val="dk1"/>
            </a:lnRef>
            <a:fillRef idx="0">
              <a:schemeClr val="dk1"/>
            </a:fillRef>
            <a:effectRef idx="0">
              <a:schemeClr val="dk1"/>
            </a:effectRef>
            <a:fontRef idx="minor">
              <a:schemeClr val="tx1"/>
            </a:fontRef>
          </p:style>
        </p:cxnSp>
      </p:grpSp>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9545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a:extLst>
              <a:ext uri="{FF2B5EF4-FFF2-40B4-BE49-F238E27FC236}">
                <a16:creationId xmlns:a16="http://schemas.microsoft.com/office/drawing/2014/main" id="{49B74E78-8F2F-41EA-98F8-686585469F7F}"/>
              </a:ext>
            </a:extLst>
          </p:cNvPr>
          <p:cNvSpPr/>
          <p:nvPr/>
        </p:nvSpPr>
        <p:spPr>
          <a:xfrm rot="6762594">
            <a:off x="1698397" y="3496036"/>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5" name="Chord 34">
            <a:extLst>
              <a:ext uri="{FF2B5EF4-FFF2-40B4-BE49-F238E27FC236}">
                <a16:creationId xmlns:a16="http://schemas.microsoft.com/office/drawing/2014/main" id="{0CF43D8C-EF64-431A-B593-6FC292142083}"/>
              </a:ext>
            </a:extLst>
          </p:cNvPr>
          <p:cNvSpPr/>
          <p:nvPr/>
        </p:nvSpPr>
        <p:spPr>
          <a:xfrm rot="6762594">
            <a:off x="3041550" y="3508420"/>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3" name="Chord 22">
            <a:extLst>
              <a:ext uri="{FF2B5EF4-FFF2-40B4-BE49-F238E27FC236}">
                <a16:creationId xmlns:a16="http://schemas.microsoft.com/office/drawing/2014/main" id="{D256A49F-59E7-435F-A2EF-2A9C696FBDB9}"/>
              </a:ext>
            </a:extLst>
          </p:cNvPr>
          <p:cNvSpPr/>
          <p:nvPr/>
        </p:nvSpPr>
        <p:spPr>
          <a:xfrm rot="6762594">
            <a:off x="6822014" y="3737343"/>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nvPr>
        </p:nvGraphicFramePr>
        <p:xfrm>
          <a:off x="612961" y="4384698"/>
          <a:ext cx="10878684" cy="370840"/>
        </p:xfrm>
        <a:graphic>
          <a:graphicData uri="http://schemas.openxmlformats.org/drawingml/2006/table">
            <a:tbl>
              <a:tblPr firstRow="1" bandRow="1">
                <a:tableStyleId>{5C22544A-7EE6-4342-B048-85BDC9FD1C3A}</a:tableStyleId>
              </a:tblPr>
              <a:tblGrid>
                <a:gridCol w="943341">
                  <a:extLst>
                    <a:ext uri="{9D8B030D-6E8A-4147-A177-3AD203B41FA5}">
                      <a16:colId xmlns:a16="http://schemas.microsoft.com/office/drawing/2014/main" val="4253593850"/>
                    </a:ext>
                  </a:extLst>
                </a:gridCol>
                <a:gridCol w="1222858">
                  <a:extLst>
                    <a:ext uri="{9D8B030D-6E8A-4147-A177-3AD203B41FA5}">
                      <a16:colId xmlns:a16="http://schemas.microsoft.com/office/drawing/2014/main" val="2672392767"/>
                    </a:ext>
                  </a:extLst>
                </a:gridCol>
                <a:gridCol w="1236326">
                  <a:extLst>
                    <a:ext uri="{9D8B030D-6E8A-4147-A177-3AD203B41FA5}">
                      <a16:colId xmlns:a16="http://schemas.microsoft.com/office/drawing/2014/main" val="799166594"/>
                    </a:ext>
                  </a:extLst>
                </a:gridCol>
                <a:gridCol w="979072">
                  <a:extLst>
                    <a:ext uri="{9D8B030D-6E8A-4147-A177-3AD203B41FA5}">
                      <a16:colId xmlns:a16="http://schemas.microsoft.com/office/drawing/2014/main" val="4240264922"/>
                    </a:ext>
                  </a:extLst>
                </a:gridCol>
                <a:gridCol w="825752">
                  <a:extLst>
                    <a:ext uri="{9D8B030D-6E8A-4147-A177-3AD203B41FA5}">
                      <a16:colId xmlns:a16="http://schemas.microsoft.com/office/drawing/2014/main" val="1157340392"/>
                    </a:ext>
                  </a:extLst>
                </a:gridCol>
                <a:gridCol w="806521">
                  <a:extLst>
                    <a:ext uri="{9D8B030D-6E8A-4147-A177-3AD203B41FA5}">
                      <a16:colId xmlns:a16="http://schemas.microsoft.com/office/drawing/2014/main" val="32535309"/>
                    </a:ext>
                  </a:extLst>
                </a:gridCol>
                <a:gridCol w="934949">
                  <a:extLst>
                    <a:ext uri="{9D8B030D-6E8A-4147-A177-3AD203B41FA5}">
                      <a16:colId xmlns:a16="http://schemas.microsoft.com/office/drawing/2014/main" val="3680376183"/>
                    </a:ext>
                  </a:extLst>
                </a:gridCol>
                <a:gridCol w="986319">
                  <a:extLst>
                    <a:ext uri="{9D8B030D-6E8A-4147-A177-3AD203B41FA5}">
                      <a16:colId xmlns:a16="http://schemas.microsoft.com/office/drawing/2014/main" val="1869935108"/>
                    </a:ext>
                  </a:extLst>
                </a:gridCol>
                <a:gridCol w="976045">
                  <a:extLst>
                    <a:ext uri="{9D8B030D-6E8A-4147-A177-3AD203B41FA5}">
                      <a16:colId xmlns:a16="http://schemas.microsoft.com/office/drawing/2014/main" val="1438476669"/>
                    </a:ext>
                  </a:extLst>
                </a:gridCol>
                <a:gridCol w="1063375">
                  <a:extLst>
                    <a:ext uri="{9D8B030D-6E8A-4147-A177-3AD203B41FA5}">
                      <a16:colId xmlns:a16="http://schemas.microsoft.com/office/drawing/2014/main" val="1250811615"/>
                    </a:ext>
                  </a:extLst>
                </a:gridCol>
                <a:gridCol w="904126">
                  <a:extLst>
                    <a:ext uri="{9D8B030D-6E8A-4147-A177-3AD203B41FA5}">
                      <a16:colId xmlns:a16="http://schemas.microsoft.com/office/drawing/2014/main" val="3469441073"/>
                    </a:ext>
                  </a:extLst>
                </a:gridCol>
              </a:tblGrid>
              <a:tr h="370840">
                <a:tc>
                  <a:txBody>
                    <a:bodyPr/>
                    <a:lstStyle/>
                    <a:p>
                      <a:pPr algn="ctr"/>
                      <a:r>
                        <a:rPr lang="en-US" dirty="0"/>
                        <a:t>42</a:t>
                      </a:r>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202446163"/>
                  </a:ext>
                </a:extLst>
              </a:tr>
            </a:tbl>
          </a:graphicData>
        </a:graphic>
      </p:graphicFrame>
      <p:sp>
        <p:nvSpPr>
          <p:cNvPr id="38" name="Chord 37">
            <a:extLst>
              <a:ext uri="{FF2B5EF4-FFF2-40B4-BE49-F238E27FC236}">
                <a16:creationId xmlns:a16="http://schemas.microsoft.com/office/drawing/2014/main" id="{8524619E-9A2A-41EE-A214-0727B2663CE6}"/>
              </a:ext>
            </a:extLst>
          </p:cNvPr>
          <p:cNvSpPr/>
          <p:nvPr/>
        </p:nvSpPr>
        <p:spPr>
          <a:xfrm rot="6762594">
            <a:off x="7804274" y="3750344"/>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hord 38">
            <a:extLst>
              <a:ext uri="{FF2B5EF4-FFF2-40B4-BE49-F238E27FC236}">
                <a16:creationId xmlns:a16="http://schemas.microsoft.com/office/drawing/2014/main" id="{A47D79D7-7C71-4FF0-97A2-1ED4A8A5CC17}"/>
              </a:ext>
            </a:extLst>
          </p:cNvPr>
          <p:cNvSpPr/>
          <p:nvPr/>
        </p:nvSpPr>
        <p:spPr>
          <a:xfrm rot="6762594">
            <a:off x="8703516" y="3762169"/>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hord 39">
            <a:extLst>
              <a:ext uri="{FF2B5EF4-FFF2-40B4-BE49-F238E27FC236}">
                <a16:creationId xmlns:a16="http://schemas.microsoft.com/office/drawing/2014/main" id="{83321366-D478-4DCC-B57E-078AEF61FDFA}"/>
              </a:ext>
            </a:extLst>
          </p:cNvPr>
          <p:cNvSpPr/>
          <p:nvPr/>
        </p:nvSpPr>
        <p:spPr>
          <a:xfrm rot="6762594">
            <a:off x="9706921" y="3777975"/>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hord 40">
            <a:extLst>
              <a:ext uri="{FF2B5EF4-FFF2-40B4-BE49-F238E27FC236}">
                <a16:creationId xmlns:a16="http://schemas.microsoft.com/office/drawing/2014/main" id="{2E83075E-D4B0-41B8-BC5B-7CE64D04F467}"/>
              </a:ext>
            </a:extLst>
          </p:cNvPr>
          <p:cNvSpPr/>
          <p:nvPr/>
        </p:nvSpPr>
        <p:spPr>
          <a:xfrm rot="6762594">
            <a:off x="10758563" y="3777975"/>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sp>
        <p:nvSpPr>
          <p:cNvPr id="27" name="Chord 26">
            <a:extLst>
              <a:ext uri="{FF2B5EF4-FFF2-40B4-BE49-F238E27FC236}">
                <a16:creationId xmlns:a16="http://schemas.microsoft.com/office/drawing/2014/main" id="{D6F49695-D167-4E04-B9A1-37291E1AE270}"/>
              </a:ext>
            </a:extLst>
          </p:cNvPr>
          <p:cNvSpPr/>
          <p:nvPr/>
        </p:nvSpPr>
        <p:spPr>
          <a:xfrm rot="6762594">
            <a:off x="4207607" y="3737344"/>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hord 27">
            <a:extLst>
              <a:ext uri="{FF2B5EF4-FFF2-40B4-BE49-F238E27FC236}">
                <a16:creationId xmlns:a16="http://schemas.microsoft.com/office/drawing/2014/main" id="{84FC94EB-3CCA-4449-85BC-B6331FF186AD}"/>
              </a:ext>
            </a:extLst>
          </p:cNvPr>
          <p:cNvSpPr/>
          <p:nvPr/>
        </p:nvSpPr>
        <p:spPr>
          <a:xfrm rot="6762594">
            <a:off x="5017666" y="3737343"/>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hord 28">
            <a:extLst>
              <a:ext uri="{FF2B5EF4-FFF2-40B4-BE49-F238E27FC236}">
                <a16:creationId xmlns:a16="http://schemas.microsoft.com/office/drawing/2014/main" id="{E5E2C7E4-96EA-4DB8-869D-1C6C3EEB4115}"/>
              </a:ext>
            </a:extLst>
          </p:cNvPr>
          <p:cNvSpPr/>
          <p:nvPr/>
        </p:nvSpPr>
        <p:spPr>
          <a:xfrm rot="6762594">
            <a:off x="5846005" y="3759703"/>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9942B9E3-4692-41A0-B4E3-46A1F272045C}"/>
              </a:ext>
            </a:extLst>
          </p:cNvPr>
          <p:cNvGrpSpPr/>
          <p:nvPr/>
        </p:nvGrpSpPr>
        <p:grpSpPr>
          <a:xfrm>
            <a:off x="242299" y="154112"/>
            <a:ext cx="11321179" cy="4094252"/>
            <a:chOff x="242299" y="154112"/>
            <a:chExt cx="11321179" cy="4094252"/>
          </a:xfrm>
        </p:grpSpPr>
        <p:cxnSp>
          <p:nvCxnSpPr>
            <p:cNvPr id="5" name="Straight Connector 4">
              <a:extLst>
                <a:ext uri="{FF2B5EF4-FFF2-40B4-BE49-F238E27FC236}">
                  <a16:creationId xmlns:a16="http://schemas.microsoft.com/office/drawing/2014/main" id="{8DB697C3-05C1-4AA9-8ED6-DCFE1CB720C5}"/>
                </a:ext>
              </a:extLst>
            </p:cNvPr>
            <p:cNvCxnSpPr/>
            <p:nvPr/>
          </p:nvCxnSpPr>
          <p:spPr>
            <a:xfrm>
              <a:off x="585627" y="4191856"/>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6" name="TextBox 5">
              <a:extLst>
                <a:ext uri="{FF2B5EF4-FFF2-40B4-BE49-F238E27FC236}">
                  <a16:creationId xmlns:a16="http://schemas.microsoft.com/office/drawing/2014/main" id="{B1E06465-2840-491E-87EC-462CC12EE992}"/>
                </a:ext>
              </a:extLst>
            </p:cNvPr>
            <p:cNvSpPr txBox="1"/>
            <p:nvPr/>
          </p:nvSpPr>
          <p:spPr>
            <a:xfrm>
              <a:off x="242299" y="154112"/>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sp>
          <p:nvSpPr>
            <p:cNvPr id="7" name="TextBox 6">
              <a:extLst>
                <a:ext uri="{FF2B5EF4-FFF2-40B4-BE49-F238E27FC236}">
                  <a16:creationId xmlns:a16="http://schemas.microsoft.com/office/drawing/2014/main" id="{AF039FDC-456D-4585-A978-983D45A2D4A5}"/>
                </a:ext>
              </a:extLst>
            </p:cNvPr>
            <p:cNvSpPr txBox="1"/>
            <p:nvPr/>
          </p:nvSpPr>
          <p:spPr>
            <a:xfrm>
              <a:off x="2315482" y="1453793"/>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16" name="TextBox 15">
              <a:extLst>
                <a:ext uri="{FF2B5EF4-FFF2-40B4-BE49-F238E27FC236}">
                  <a16:creationId xmlns:a16="http://schemas.microsoft.com/office/drawing/2014/main" id="{B25E82AC-1725-489F-88BF-E6374E5AF103}"/>
                </a:ext>
              </a:extLst>
            </p:cNvPr>
            <p:cNvSpPr txBox="1"/>
            <p:nvPr/>
          </p:nvSpPr>
          <p:spPr>
            <a:xfrm>
              <a:off x="1844825" y="3791765"/>
              <a:ext cx="755150" cy="369332"/>
            </a:xfrm>
            <a:prstGeom prst="rect">
              <a:avLst/>
            </a:prstGeom>
            <a:noFill/>
          </p:spPr>
          <p:txBody>
            <a:bodyPr wrap="square" rtlCol="0">
              <a:spAutoFit/>
            </a:bodyPr>
            <a:lstStyle/>
            <a:p>
              <a:r>
                <a:rPr lang="en-US"/>
                <a:t>+10</a:t>
              </a:r>
              <a:endParaRPr lang="en-US" dirty="0"/>
            </a:p>
          </p:txBody>
        </p:sp>
        <p:sp>
          <p:nvSpPr>
            <p:cNvPr id="17" name="TextBox 16">
              <a:extLst>
                <a:ext uri="{FF2B5EF4-FFF2-40B4-BE49-F238E27FC236}">
                  <a16:creationId xmlns:a16="http://schemas.microsoft.com/office/drawing/2014/main" id="{9986DF39-E4DD-4096-AA53-F9017D427B8D}"/>
                </a:ext>
              </a:extLst>
            </p:cNvPr>
            <p:cNvSpPr txBox="1"/>
            <p:nvPr/>
          </p:nvSpPr>
          <p:spPr>
            <a:xfrm>
              <a:off x="8850535" y="3850777"/>
              <a:ext cx="755150" cy="369332"/>
            </a:xfrm>
            <a:prstGeom prst="rect">
              <a:avLst/>
            </a:prstGeom>
            <a:noFill/>
          </p:spPr>
          <p:txBody>
            <a:bodyPr wrap="square" rtlCol="0">
              <a:spAutoFit/>
            </a:bodyPr>
            <a:lstStyle/>
            <a:p>
              <a:r>
                <a:rPr lang="en-US"/>
                <a:t>+1</a:t>
              </a:r>
              <a:endParaRPr lang="en-US" dirty="0"/>
            </a:p>
          </p:txBody>
        </p:sp>
        <p:sp>
          <p:nvSpPr>
            <p:cNvPr id="18" name="TextBox 17">
              <a:extLst>
                <a:ext uri="{FF2B5EF4-FFF2-40B4-BE49-F238E27FC236}">
                  <a16:creationId xmlns:a16="http://schemas.microsoft.com/office/drawing/2014/main" id="{10D1C2B3-DEF4-42DA-B66A-A6566625F467}"/>
                </a:ext>
              </a:extLst>
            </p:cNvPr>
            <p:cNvSpPr txBox="1"/>
            <p:nvPr/>
          </p:nvSpPr>
          <p:spPr>
            <a:xfrm>
              <a:off x="10808328" y="3834139"/>
              <a:ext cx="755150" cy="369332"/>
            </a:xfrm>
            <a:prstGeom prst="rect">
              <a:avLst/>
            </a:prstGeom>
            <a:noFill/>
          </p:spPr>
          <p:txBody>
            <a:bodyPr wrap="square" rtlCol="0">
              <a:spAutoFit/>
            </a:bodyPr>
            <a:lstStyle/>
            <a:p>
              <a:r>
                <a:rPr lang="en-US"/>
                <a:t>+1</a:t>
              </a:r>
              <a:endParaRPr lang="en-US" dirty="0"/>
            </a:p>
          </p:txBody>
        </p:sp>
        <p:sp>
          <p:nvSpPr>
            <p:cNvPr id="19" name="TextBox 18">
              <a:extLst>
                <a:ext uri="{FF2B5EF4-FFF2-40B4-BE49-F238E27FC236}">
                  <a16:creationId xmlns:a16="http://schemas.microsoft.com/office/drawing/2014/main" id="{343F0B66-6F18-4EBD-8F44-0183CFEDE67C}"/>
                </a:ext>
              </a:extLst>
            </p:cNvPr>
            <p:cNvSpPr txBox="1"/>
            <p:nvPr/>
          </p:nvSpPr>
          <p:spPr>
            <a:xfrm>
              <a:off x="9828288" y="3833200"/>
              <a:ext cx="755150" cy="369332"/>
            </a:xfrm>
            <a:prstGeom prst="rect">
              <a:avLst/>
            </a:prstGeom>
            <a:noFill/>
          </p:spPr>
          <p:txBody>
            <a:bodyPr wrap="square" rtlCol="0">
              <a:spAutoFit/>
            </a:bodyPr>
            <a:lstStyle/>
            <a:p>
              <a:r>
                <a:rPr lang="en-US"/>
                <a:t>+1</a:t>
              </a: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511775" y="156270"/>
              <a:ext cx="2779471"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addition problem:</a:t>
              </a:r>
            </a:p>
            <a:p>
              <a:pPr algn="ctr"/>
              <a:r>
                <a:rPr lang="en-US" dirty="0"/>
                <a:t>  </a:t>
              </a:r>
              <a:r>
                <a:rPr lang="en-US" sz="2400" dirty="0"/>
                <a:t>42</a:t>
              </a:r>
            </a:p>
            <a:p>
              <a:pPr algn="ctr"/>
              <a:r>
                <a:rPr lang="en-US" sz="2400"/>
                <a:t>+28</a:t>
              </a:r>
              <a:endParaRPr lang="en-US" sz="2400" dirty="0"/>
            </a:p>
            <a:p>
              <a:endParaRPr lang="en-US" dirty="0"/>
            </a:p>
            <a:p>
              <a:endParaRPr lang="en-US" dirty="0"/>
            </a:p>
          </p:txBody>
        </p:sp>
        <p:sp>
          <p:nvSpPr>
            <p:cNvPr id="25" name="TextBox 24">
              <a:extLst>
                <a:ext uri="{FF2B5EF4-FFF2-40B4-BE49-F238E27FC236}">
                  <a16:creationId xmlns:a16="http://schemas.microsoft.com/office/drawing/2014/main" id="{22B67977-06B7-477A-9A5D-47FBA13E4B59}"/>
                </a:ext>
              </a:extLst>
            </p:cNvPr>
            <p:cNvSpPr txBox="1"/>
            <p:nvPr/>
          </p:nvSpPr>
          <p:spPr>
            <a:xfrm>
              <a:off x="6943235" y="3822524"/>
              <a:ext cx="755150" cy="369332"/>
            </a:xfrm>
            <a:prstGeom prst="rect">
              <a:avLst/>
            </a:prstGeom>
            <a:noFill/>
          </p:spPr>
          <p:txBody>
            <a:bodyPr wrap="square" rtlCol="0">
              <a:spAutoFit/>
            </a:bodyPr>
            <a:lstStyle/>
            <a:p>
              <a:r>
                <a:rPr lang="en-US"/>
                <a:t>+1</a:t>
              </a:r>
              <a:endParaRPr lang="en-US" dirty="0"/>
            </a:p>
          </p:txBody>
        </p:sp>
        <p:sp>
          <p:nvSpPr>
            <p:cNvPr id="26" name="TextBox 25">
              <a:extLst>
                <a:ext uri="{FF2B5EF4-FFF2-40B4-BE49-F238E27FC236}">
                  <a16:creationId xmlns:a16="http://schemas.microsoft.com/office/drawing/2014/main" id="{19825D26-94D7-48CF-B917-87B4A82F29BA}"/>
                </a:ext>
              </a:extLst>
            </p:cNvPr>
            <p:cNvSpPr txBox="1"/>
            <p:nvPr/>
          </p:nvSpPr>
          <p:spPr>
            <a:xfrm>
              <a:off x="7932613" y="3850778"/>
              <a:ext cx="755150" cy="369332"/>
            </a:xfrm>
            <a:prstGeom prst="rect">
              <a:avLst/>
            </a:prstGeom>
            <a:noFill/>
          </p:spPr>
          <p:txBody>
            <a:bodyPr wrap="square" rtlCol="0">
              <a:spAutoFit/>
            </a:bodyPr>
            <a:lstStyle/>
            <a:p>
              <a:r>
                <a:rPr lang="en-US"/>
                <a:t>+1</a:t>
              </a:r>
              <a:endParaRPr lang="en-US" dirty="0"/>
            </a:p>
          </p:txBody>
        </p:sp>
        <p:sp>
          <p:nvSpPr>
            <p:cNvPr id="42" name="TextBox 41">
              <a:extLst>
                <a:ext uri="{FF2B5EF4-FFF2-40B4-BE49-F238E27FC236}">
                  <a16:creationId xmlns:a16="http://schemas.microsoft.com/office/drawing/2014/main" id="{8D0A2575-2F93-4118-928D-C8E01CB823E3}"/>
                </a:ext>
              </a:extLst>
            </p:cNvPr>
            <p:cNvSpPr txBox="1"/>
            <p:nvPr/>
          </p:nvSpPr>
          <p:spPr>
            <a:xfrm>
              <a:off x="3150258" y="3774894"/>
              <a:ext cx="755150" cy="369332"/>
            </a:xfrm>
            <a:prstGeom prst="rect">
              <a:avLst/>
            </a:prstGeom>
            <a:noFill/>
          </p:spPr>
          <p:txBody>
            <a:bodyPr wrap="square" rtlCol="0">
              <a:spAutoFit/>
            </a:bodyPr>
            <a:lstStyle/>
            <a:p>
              <a:r>
                <a:rPr lang="en-US"/>
                <a:t>+10</a:t>
              </a:r>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486454" y="1453793"/>
              <a:ext cx="909263" cy="0"/>
            </a:xfrm>
            <a:prstGeom prst="line">
              <a:avLst/>
            </a:prstGeom>
            <a:ln w="19050"/>
          </p:spPr>
          <p:style>
            <a:lnRef idx="1">
              <a:schemeClr val="dk1"/>
            </a:lnRef>
            <a:fillRef idx="0">
              <a:schemeClr val="dk1"/>
            </a:fillRef>
            <a:effectRef idx="0">
              <a:schemeClr val="dk1"/>
            </a:effectRef>
            <a:fontRef idx="minor">
              <a:schemeClr val="tx1"/>
            </a:fontRef>
          </p:style>
        </p:cxnSp>
        <p:sp>
          <p:nvSpPr>
            <p:cNvPr id="30" name="TextBox 29">
              <a:extLst>
                <a:ext uri="{FF2B5EF4-FFF2-40B4-BE49-F238E27FC236}">
                  <a16:creationId xmlns:a16="http://schemas.microsoft.com/office/drawing/2014/main" id="{A835FAA6-7EAA-4729-8718-282C24C566C3}"/>
                </a:ext>
              </a:extLst>
            </p:cNvPr>
            <p:cNvSpPr txBox="1"/>
            <p:nvPr/>
          </p:nvSpPr>
          <p:spPr>
            <a:xfrm>
              <a:off x="6145992" y="3868714"/>
              <a:ext cx="755150" cy="369332"/>
            </a:xfrm>
            <a:prstGeom prst="rect">
              <a:avLst/>
            </a:prstGeom>
            <a:noFill/>
          </p:spPr>
          <p:txBody>
            <a:bodyPr wrap="square" rtlCol="0">
              <a:spAutoFit/>
            </a:bodyPr>
            <a:lstStyle/>
            <a:p>
              <a:r>
                <a:rPr lang="en-US"/>
                <a:t>+1</a:t>
              </a:r>
              <a:endParaRPr lang="en-US" dirty="0"/>
            </a:p>
          </p:txBody>
        </p:sp>
        <p:sp>
          <p:nvSpPr>
            <p:cNvPr id="31" name="TextBox 30">
              <a:extLst>
                <a:ext uri="{FF2B5EF4-FFF2-40B4-BE49-F238E27FC236}">
                  <a16:creationId xmlns:a16="http://schemas.microsoft.com/office/drawing/2014/main" id="{DB6BB0A6-01E7-472F-A5D8-05C7E08409AF}"/>
                </a:ext>
              </a:extLst>
            </p:cNvPr>
            <p:cNvSpPr txBox="1"/>
            <p:nvPr/>
          </p:nvSpPr>
          <p:spPr>
            <a:xfrm>
              <a:off x="4238692" y="3840461"/>
              <a:ext cx="755150" cy="369332"/>
            </a:xfrm>
            <a:prstGeom prst="rect">
              <a:avLst/>
            </a:prstGeom>
            <a:noFill/>
          </p:spPr>
          <p:txBody>
            <a:bodyPr wrap="square" rtlCol="0">
              <a:spAutoFit/>
            </a:bodyPr>
            <a:lstStyle/>
            <a:p>
              <a:r>
                <a:rPr lang="en-US"/>
                <a:t>+1</a:t>
              </a:r>
              <a:endParaRPr lang="en-US" dirty="0"/>
            </a:p>
          </p:txBody>
        </p:sp>
        <p:sp>
          <p:nvSpPr>
            <p:cNvPr id="36" name="TextBox 35">
              <a:extLst>
                <a:ext uri="{FF2B5EF4-FFF2-40B4-BE49-F238E27FC236}">
                  <a16:creationId xmlns:a16="http://schemas.microsoft.com/office/drawing/2014/main" id="{61BDEF85-AD16-47CF-A4CD-D3C9DA174169}"/>
                </a:ext>
              </a:extLst>
            </p:cNvPr>
            <p:cNvSpPr txBox="1"/>
            <p:nvPr/>
          </p:nvSpPr>
          <p:spPr>
            <a:xfrm>
              <a:off x="5228070" y="3868715"/>
              <a:ext cx="755150" cy="369332"/>
            </a:xfrm>
            <a:prstGeom prst="rect">
              <a:avLst/>
            </a:prstGeom>
            <a:noFill/>
          </p:spPr>
          <p:txBody>
            <a:bodyPr wrap="square" rtlCol="0">
              <a:spAutoFit/>
            </a:bodyPr>
            <a:lstStyle/>
            <a:p>
              <a:r>
                <a:rPr lang="en-US"/>
                <a:t>+1</a:t>
              </a:r>
              <a:endParaRPr lang="en-US" dirty="0"/>
            </a:p>
          </p:txBody>
        </p:sp>
      </p:grpSp>
    </p:spTree>
    <p:extLst>
      <p:ext uri="{BB962C8B-B14F-4D97-AF65-F5344CB8AC3E}">
        <p14:creationId xmlns:p14="http://schemas.microsoft.com/office/powerpoint/2010/main" val="1508018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hord 26">
            <a:extLst>
              <a:ext uri="{FF2B5EF4-FFF2-40B4-BE49-F238E27FC236}">
                <a16:creationId xmlns:a16="http://schemas.microsoft.com/office/drawing/2014/main" id="{D7F5B4F2-0ED2-45E9-A75E-019F5F1AD440}"/>
              </a:ext>
            </a:extLst>
          </p:cNvPr>
          <p:cNvSpPr/>
          <p:nvPr/>
        </p:nvSpPr>
        <p:spPr>
          <a:xfrm rot="6762594">
            <a:off x="1364026" y="3483297"/>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3" name="Chord 32">
            <a:extLst>
              <a:ext uri="{FF2B5EF4-FFF2-40B4-BE49-F238E27FC236}">
                <a16:creationId xmlns:a16="http://schemas.microsoft.com/office/drawing/2014/main" id="{49B74E78-8F2F-41EA-98F8-686585469F7F}"/>
              </a:ext>
            </a:extLst>
          </p:cNvPr>
          <p:cNvSpPr/>
          <p:nvPr/>
        </p:nvSpPr>
        <p:spPr>
          <a:xfrm rot="6762594">
            <a:off x="2398089" y="3517208"/>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7" name="Chord 36">
            <a:extLst>
              <a:ext uri="{FF2B5EF4-FFF2-40B4-BE49-F238E27FC236}">
                <a16:creationId xmlns:a16="http://schemas.microsoft.com/office/drawing/2014/main" id="{0BCE0866-4719-425A-A6C0-4C4C56DB284F}"/>
              </a:ext>
            </a:extLst>
          </p:cNvPr>
          <p:cNvSpPr/>
          <p:nvPr/>
        </p:nvSpPr>
        <p:spPr>
          <a:xfrm rot="6762594">
            <a:off x="5583681" y="3508419"/>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4" name="Chord 33">
            <a:extLst>
              <a:ext uri="{FF2B5EF4-FFF2-40B4-BE49-F238E27FC236}">
                <a16:creationId xmlns:a16="http://schemas.microsoft.com/office/drawing/2014/main" id="{5AE6626C-0AA5-4096-B01F-A22605106B3F}"/>
              </a:ext>
            </a:extLst>
          </p:cNvPr>
          <p:cNvSpPr/>
          <p:nvPr/>
        </p:nvSpPr>
        <p:spPr>
          <a:xfrm rot="6762594">
            <a:off x="4525630" y="3508420"/>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5" name="Chord 34">
            <a:extLst>
              <a:ext uri="{FF2B5EF4-FFF2-40B4-BE49-F238E27FC236}">
                <a16:creationId xmlns:a16="http://schemas.microsoft.com/office/drawing/2014/main" id="{0CF43D8C-EF64-431A-B593-6FC292142083}"/>
              </a:ext>
            </a:extLst>
          </p:cNvPr>
          <p:cNvSpPr/>
          <p:nvPr/>
        </p:nvSpPr>
        <p:spPr>
          <a:xfrm rot="6762594">
            <a:off x="3462969" y="3508419"/>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3" name="Chord 22">
            <a:extLst>
              <a:ext uri="{FF2B5EF4-FFF2-40B4-BE49-F238E27FC236}">
                <a16:creationId xmlns:a16="http://schemas.microsoft.com/office/drawing/2014/main" id="{D256A49F-59E7-435F-A2EF-2A9C696FBDB9}"/>
              </a:ext>
            </a:extLst>
          </p:cNvPr>
          <p:cNvSpPr/>
          <p:nvPr/>
        </p:nvSpPr>
        <p:spPr>
          <a:xfrm rot="6762594">
            <a:off x="6822014" y="3737343"/>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nvPr>
        </p:nvGraphicFramePr>
        <p:xfrm>
          <a:off x="612961" y="4384698"/>
          <a:ext cx="10878685" cy="370840"/>
        </p:xfrm>
        <a:graphic>
          <a:graphicData uri="http://schemas.openxmlformats.org/drawingml/2006/table">
            <a:tbl>
              <a:tblPr firstRow="1" bandRow="1">
                <a:tableStyleId>{5C22544A-7EE6-4342-B048-85BDC9FD1C3A}</a:tableStyleId>
              </a:tblPr>
              <a:tblGrid>
                <a:gridCol w="1022445">
                  <a:extLst>
                    <a:ext uri="{9D8B030D-6E8A-4147-A177-3AD203B41FA5}">
                      <a16:colId xmlns:a16="http://schemas.microsoft.com/office/drawing/2014/main" val="4253593850"/>
                    </a:ext>
                  </a:extLst>
                </a:gridCol>
                <a:gridCol w="696828">
                  <a:extLst>
                    <a:ext uri="{9D8B030D-6E8A-4147-A177-3AD203B41FA5}">
                      <a16:colId xmlns:a16="http://schemas.microsoft.com/office/drawing/2014/main" val="2672392767"/>
                    </a:ext>
                  </a:extLst>
                </a:gridCol>
                <a:gridCol w="1053102">
                  <a:extLst>
                    <a:ext uri="{9D8B030D-6E8A-4147-A177-3AD203B41FA5}">
                      <a16:colId xmlns:a16="http://schemas.microsoft.com/office/drawing/2014/main" val="3286342448"/>
                    </a:ext>
                  </a:extLst>
                </a:gridCol>
                <a:gridCol w="1047964">
                  <a:extLst>
                    <a:ext uri="{9D8B030D-6E8A-4147-A177-3AD203B41FA5}">
                      <a16:colId xmlns:a16="http://schemas.microsoft.com/office/drawing/2014/main" val="799166594"/>
                    </a:ext>
                  </a:extLst>
                </a:gridCol>
                <a:gridCol w="1058238">
                  <a:extLst>
                    <a:ext uri="{9D8B030D-6E8A-4147-A177-3AD203B41FA5}">
                      <a16:colId xmlns:a16="http://schemas.microsoft.com/office/drawing/2014/main" val="4240264922"/>
                    </a:ext>
                  </a:extLst>
                </a:gridCol>
                <a:gridCol w="1150706">
                  <a:extLst>
                    <a:ext uri="{9D8B030D-6E8A-4147-A177-3AD203B41FA5}">
                      <a16:colId xmlns:a16="http://schemas.microsoft.com/office/drawing/2014/main" val="1157340392"/>
                    </a:ext>
                  </a:extLst>
                </a:gridCol>
                <a:gridCol w="919537">
                  <a:extLst>
                    <a:ext uri="{9D8B030D-6E8A-4147-A177-3AD203B41FA5}">
                      <a16:colId xmlns:a16="http://schemas.microsoft.com/office/drawing/2014/main" val="32535309"/>
                    </a:ext>
                  </a:extLst>
                </a:gridCol>
                <a:gridCol w="1094198">
                  <a:extLst>
                    <a:ext uri="{9D8B030D-6E8A-4147-A177-3AD203B41FA5}">
                      <a16:colId xmlns:a16="http://schemas.microsoft.com/office/drawing/2014/main" val="3680376183"/>
                    </a:ext>
                  </a:extLst>
                </a:gridCol>
                <a:gridCol w="1012004">
                  <a:extLst>
                    <a:ext uri="{9D8B030D-6E8A-4147-A177-3AD203B41FA5}">
                      <a16:colId xmlns:a16="http://schemas.microsoft.com/office/drawing/2014/main" val="1869935108"/>
                    </a:ext>
                  </a:extLst>
                </a:gridCol>
                <a:gridCol w="911427">
                  <a:extLst>
                    <a:ext uri="{9D8B030D-6E8A-4147-A177-3AD203B41FA5}">
                      <a16:colId xmlns:a16="http://schemas.microsoft.com/office/drawing/2014/main" val="1438476669"/>
                    </a:ext>
                  </a:extLst>
                </a:gridCol>
                <a:gridCol w="912236">
                  <a:extLst>
                    <a:ext uri="{9D8B030D-6E8A-4147-A177-3AD203B41FA5}">
                      <a16:colId xmlns:a16="http://schemas.microsoft.com/office/drawing/2014/main" val="1250811615"/>
                    </a:ext>
                  </a:extLst>
                </a:gridCol>
              </a:tblGrid>
              <a:tr h="370840">
                <a:tc>
                  <a:txBody>
                    <a:bodyPr/>
                    <a:lstStyle/>
                    <a:p>
                      <a:pPr algn="ctr"/>
                      <a:r>
                        <a:rPr lang="en-US" dirty="0"/>
                        <a:t>16</a:t>
                      </a:r>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202446163"/>
                  </a:ext>
                </a:extLst>
              </a:tr>
            </a:tbl>
          </a:graphicData>
        </a:graphic>
      </p:graphicFrame>
      <p:sp>
        <p:nvSpPr>
          <p:cNvPr id="38" name="Chord 37">
            <a:extLst>
              <a:ext uri="{FF2B5EF4-FFF2-40B4-BE49-F238E27FC236}">
                <a16:creationId xmlns:a16="http://schemas.microsoft.com/office/drawing/2014/main" id="{8524619E-9A2A-41EE-A214-0727B2663CE6}"/>
              </a:ext>
            </a:extLst>
          </p:cNvPr>
          <p:cNvSpPr/>
          <p:nvPr/>
        </p:nvSpPr>
        <p:spPr>
          <a:xfrm rot="6762594">
            <a:off x="7804274" y="3750344"/>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hord 38">
            <a:extLst>
              <a:ext uri="{FF2B5EF4-FFF2-40B4-BE49-F238E27FC236}">
                <a16:creationId xmlns:a16="http://schemas.microsoft.com/office/drawing/2014/main" id="{A47D79D7-7C71-4FF0-97A2-1ED4A8A5CC17}"/>
              </a:ext>
            </a:extLst>
          </p:cNvPr>
          <p:cNvSpPr/>
          <p:nvPr/>
        </p:nvSpPr>
        <p:spPr>
          <a:xfrm rot="6762594">
            <a:off x="8703516" y="3762169"/>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hord 39">
            <a:extLst>
              <a:ext uri="{FF2B5EF4-FFF2-40B4-BE49-F238E27FC236}">
                <a16:creationId xmlns:a16="http://schemas.microsoft.com/office/drawing/2014/main" id="{83321366-D478-4DCC-B57E-078AEF61FDFA}"/>
              </a:ext>
            </a:extLst>
          </p:cNvPr>
          <p:cNvSpPr/>
          <p:nvPr/>
        </p:nvSpPr>
        <p:spPr>
          <a:xfrm rot="6762594">
            <a:off x="9706921" y="3777975"/>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hord 40">
            <a:extLst>
              <a:ext uri="{FF2B5EF4-FFF2-40B4-BE49-F238E27FC236}">
                <a16:creationId xmlns:a16="http://schemas.microsoft.com/office/drawing/2014/main" id="{2E83075E-D4B0-41B8-BC5B-7CE64D04F467}"/>
              </a:ext>
            </a:extLst>
          </p:cNvPr>
          <p:cNvSpPr/>
          <p:nvPr/>
        </p:nvSpPr>
        <p:spPr>
          <a:xfrm rot="6762594">
            <a:off x="10758563" y="3777975"/>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a:extLst>
              <a:ext uri="{FF2B5EF4-FFF2-40B4-BE49-F238E27FC236}">
                <a16:creationId xmlns:a16="http://schemas.microsoft.com/office/drawing/2014/main" id="{55BE4ECB-207B-460F-A21C-461FFA0DF250}"/>
              </a:ext>
            </a:extLst>
          </p:cNvPr>
          <p:cNvGrpSpPr/>
          <p:nvPr/>
        </p:nvGrpSpPr>
        <p:grpSpPr>
          <a:xfrm>
            <a:off x="242299" y="154112"/>
            <a:ext cx="11321179" cy="4094252"/>
            <a:chOff x="242299" y="154112"/>
            <a:chExt cx="11321179" cy="4094252"/>
          </a:xfrm>
        </p:grpSpPr>
        <p:cxnSp>
          <p:nvCxnSpPr>
            <p:cNvPr id="5" name="Straight Connector 4">
              <a:extLst>
                <a:ext uri="{FF2B5EF4-FFF2-40B4-BE49-F238E27FC236}">
                  <a16:creationId xmlns:a16="http://schemas.microsoft.com/office/drawing/2014/main" id="{8DB697C3-05C1-4AA9-8ED6-DCFE1CB720C5}"/>
                </a:ext>
              </a:extLst>
            </p:cNvPr>
            <p:cNvCxnSpPr/>
            <p:nvPr/>
          </p:nvCxnSpPr>
          <p:spPr>
            <a:xfrm>
              <a:off x="585627" y="4191856"/>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6" name="TextBox 5">
              <a:extLst>
                <a:ext uri="{FF2B5EF4-FFF2-40B4-BE49-F238E27FC236}">
                  <a16:creationId xmlns:a16="http://schemas.microsoft.com/office/drawing/2014/main" id="{B1E06465-2840-491E-87EC-462CC12EE992}"/>
                </a:ext>
              </a:extLst>
            </p:cNvPr>
            <p:cNvSpPr txBox="1"/>
            <p:nvPr/>
          </p:nvSpPr>
          <p:spPr>
            <a:xfrm>
              <a:off x="242299" y="154112"/>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sp>
          <p:nvSpPr>
            <p:cNvPr id="7" name="TextBox 6">
              <a:extLst>
                <a:ext uri="{FF2B5EF4-FFF2-40B4-BE49-F238E27FC236}">
                  <a16:creationId xmlns:a16="http://schemas.microsoft.com/office/drawing/2014/main" id="{AF039FDC-456D-4585-A978-983D45A2D4A5}"/>
                </a:ext>
              </a:extLst>
            </p:cNvPr>
            <p:cNvSpPr txBox="1"/>
            <p:nvPr/>
          </p:nvSpPr>
          <p:spPr>
            <a:xfrm>
              <a:off x="2315482" y="1453793"/>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15" name="TextBox 14">
              <a:extLst>
                <a:ext uri="{FF2B5EF4-FFF2-40B4-BE49-F238E27FC236}">
                  <a16:creationId xmlns:a16="http://schemas.microsoft.com/office/drawing/2014/main" id="{E391639F-59DB-42AA-B1C4-BD4865D6845C}"/>
                </a:ext>
              </a:extLst>
            </p:cNvPr>
            <p:cNvSpPr txBox="1"/>
            <p:nvPr/>
          </p:nvSpPr>
          <p:spPr>
            <a:xfrm>
              <a:off x="4691385" y="3807016"/>
              <a:ext cx="755150" cy="369332"/>
            </a:xfrm>
            <a:prstGeom prst="rect">
              <a:avLst/>
            </a:prstGeom>
            <a:noFill/>
          </p:spPr>
          <p:txBody>
            <a:bodyPr wrap="square" rtlCol="0">
              <a:spAutoFit/>
            </a:bodyPr>
            <a:lstStyle/>
            <a:p>
              <a:r>
                <a:rPr lang="en-US"/>
                <a:t>+10</a:t>
              </a:r>
              <a:endParaRPr lang="en-US" dirty="0"/>
            </a:p>
          </p:txBody>
        </p:sp>
        <p:sp>
          <p:nvSpPr>
            <p:cNvPr id="16" name="TextBox 15">
              <a:extLst>
                <a:ext uri="{FF2B5EF4-FFF2-40B4-BE49-F238E27FC236}">
                  <a16:creationId xmlns:a16="http://schemas.microsoft.com/office/drawing/2014/main" id="{B25E82AC-1725-489F-88BF-E6374E5AF103}"/>
                </a:ext>
              </a:extLst>
            </p:cNvPr>
            <p:cNvSpPr txBox="1"/>
            <p:nvPr/>
          </p:nvSpPr>
          <p:spPr>
            <a:xfrm>
              <a:off x="1567912" y="3788613"/>
              <a:ext cx="755150" cy="369332"/>
            </a:xfrm>
            <a:prstGeom prst="rect">
              <a:avLst/>
            </a:prstGeom>
            <a:noFill/>
          </p:spPr>
          <p:txBody>
            <a:bodyPr wrap="square" rtlCol="0">
              <a:spAutoFit/>
            </a:bodyPr>
            <a:lstStyle/>
            <a:p>
              <a:r>
                <a:rPr lang="en-US"/>
                <a:t>+10</a:t>
              </a:r>
              <a:endParaRPr lang="en-US" dirty="0"/>
            </a:p>
          </p:txBody>
        </p:sp>
        <p:sp>
          <p:nvSpPr>
            <p:cNvPr id="17" name="TextBox 16">
              <a:extLst>
                <a:ext uri="{FF2B5EF4-FFF2-40B4-BE49-F238E27FC236}">
                  <a16:creationId xmlns:a16="http://schemas.microsoft.com/office/drawing/2014/main" id="{9986DF39-E4DD-4096-AA53-F9017D427B8D}"/>
                </a:ext>
              </a:extLst>
            </p:cNvPr>
            <p:cNvSpPr txBox="1"/>
            <p:nvPr/>
          </p:nvSpPr>
          <p:spPr>
            <a:xfrm>
              <a:off x="8850535" y="3850777"/>
              <a:ext cx="755150" cy="369332"/>
            </a:xfrm>
            <a:prstGeom prst="rect">
              <a:avLst/>
            </a:prstGeom>
            <a:noFill/>
          </p:spPr>
          <p:txBody>
            <a:bodyPr wrap="square" rtlCol="0">
              <a:spAutoFit/>
            </a:bodyPr>
            <a:lstStyle/>
            <a:p>
              <a:r>
                <a:rPr lang="en-US"/>
                <a:t>+1</a:t>
              </a:r>
              <a:endParaRPr lang="en-US" dirty="0"/>
            </a:p>
          </p:txBody>
        </p:sp>
        <p:sp>
          <p:nvSpPr>
            <p:cNvPr id="18" name="TextBox 17">
              <a:extLst>
                <a:ext uri="{FF2B5EF4-FFF2-40B4-BE49-F238E27FC236}">
                  <a16:creationId xmlns:a16="http://schemas.microsoft.com/office/drawing/2014/main" id="{10D1C2B3-DEF4-42DA-B66A-A6566625F467}"/>
                </a:ext>
              </a:extLst>
            </p:cNvPr>
            <p:cNvSpPr txBox="1"/>
            <p:nvPr/>
          </p:nvSpPr>
          <p:spPr>
            <a:xfrm>
              <a:off x="10808328" y="3834139"/>
              <a:ext cx="755150" cy="369332"/>
            </a:xfrm>
            <a:prstGeom prst="rect">
              <a:avLst/>
            </a:prstGeom>
            <a:noFill/>
          </p:spPr>
          <p:txBody>
            <a:bodyPr wrap="square" rtlCol="0">
              <a:spAutoFit/>
            </a:bodyPr>
            <a:lstStyle/>
            <a:p>
              <a:r>
                <a:rPr lang="en-US"/>
                <a:t>+1</a:t>
              </a:r>
              <a:endParaRPr lang="en-US" dirty="0"/>
            </a:p>
          </p:txBody>
        </p:sp>
        <p:sp>
          <p:nvSpPr>
            <p:cNvPr id="19" name="TextBox 18">
              <a:extLst>
                <a:ext uri="{FF2B5EF4-FFF2-40B4-BE49-F238E27FC236}">
                  <a16:creationId xmlns:a16="http://schemas.microsoft.com/office/drawing/2014/main" id="{343F0B66-6F18-4EBD-8F44-0183CFEDE67C}"/>
                </a:ext>
              </a:extLst>
            </p:cNvPr>
            <p:cNvSpPr txBox="1"/>
            <p:nvPr/>
          </p:nvSpPr>
          <p:spPr>
            <a:xfrm>
              <a:off x="9828288" y="3833200"/>
              <a:ext cx="755150" cy="369332"/>
            </a:xfrm>
            <a:prstGeom prst="rect">
              <a:avLst/>
            </a:prstGeom>
            <a:noFill/>
          </p:spPr>
          <p:txBody>
            <a:bodyPr wrap="square" rtlCol="0">
              <a:spAutoFit/>
            </a:bodyPr>
            <a:lstStyle/>
            <a:p>
              <a:r>
                <a:rPr lang="en-US"/>
                <a:t>+1</a:t>
              </a: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511775" y="156270"/>
              <a:ext cx="2779471"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addition problem:</a:t>
              </a:r>
            </a:p>
            <a:p>
              <a:pPr algn="ctr"/>
              <a:r>
                <a:rPr lang="en-US" dirty="0"/>
                <a:t>  </a:t>
              </a:r>
              <a:r>
                <a:rPr lang="en-US" sz="2400" dirty="0"/>
                <a:t>16</a:t>
              </a:r>
            </a:p>
            <a:p>
              <a:pPr algn="ctr"/>
              <a:r>
                <a:rPr lang="en-US" sz="2400"/>
                <a:t>+55</a:t>
              </a:r>
              <a:endParaRPr lang="en-US" sz="2400" dirty="0"/>
            </a:p>
            <a:p>
              <a:endParaRPr lang="en-US" dirty="0"/>
            </a:p>
            <a:p>
              <a:endParaRPr lang="en-US" dirty="0"/>
            </a:p>
          </p:txBody>
        </p:sp>
        <p:sp>
          <p:nvSpPr>
            <p:cNvPr id="22" name="TextBox 21">
              <a:extLst>
                <a:ext uri="{FF2B5EF4-FFF2-40B4-BE49-F238E27FC236}">
                  <a16:creationId xmlns:a16="http://schemas.microsoft.com/office/drawing/2014/main" id="{52E88129-A981-4E0C-A153-F569CE585D6A}"/>
                </a:ext>
              </a:extLst>
            </p:cNvPr>
            <p:cNvSpPr txBox="1"/>
            <p:nvPr/>
          </p:nvSpPr>
          <p:spPr>
            <a:xfrm>
              <a:off x="5785372" y="3814960"/>
              <a:ext cx="755150" cy="369332"/>
            </a:xfrm>
            <a:prstGeom prst="rect">
              <a:avLst/>
            </a:prstGeom>
            <a:noFill/>
          </p:spPr>
          <p:txBody>
            <a:bodyPr wrap="square" rtlCol="0">
              <a:spAutoFit/>
            </a:bodyPr>
            <a:lstStyle/>
            <a:p>
              <a:r>
                <a:rPr lang="en-US"/>
                <a:t>+10</a:t>
              </a:r>
              <a:endParaRPr lang="en-US" dirty="0"/>
            </a:p>
          </p:txBody>
        </p:sp>
        <p:sp>
          <p:nvSpPr>
            <p:cNvPr id="25" name="TextBox 24">
              <a:extLst>
                <a:ext uri="{FF2B5EF4-FFF2-40B4-BE49-F238E27FC236}">
                  <a16:creationId xmlns:a16="http://schemas.microsoft.com/office/drawing/2014/main" id="{22B67977-06B7-477A-9A5D-47FBA13E4B59}"/>
                </a:ext>
              </a:extLst>
            </p:cNvPr>
            <p:cNvSpPr txBox="1"/>
            <p:nvPr/>
          </p:nvSpPr>
          <p:spPr>
            <a:xfrm>
              <a:off x="6943235" y="3822524"/>
              <a:ext cx="755150" cy="369332"/>
            </a:xfrm>
            <a:prstGeom prst="rect">
              <a:avLst/>
            </a:prstGeom>
            <a:noFill/>
          </p:spPr>
          <p:txBody>
            <a:bodyPr wrap="square" rtlCol="0">
              <a:spAutoFit/>
            </a:bodyPr>
            <a:lstStyle/>
            <a:p>
              <a:r>
                <a:rPr lang="en-US"/>
                <a:t>+1</a:t>
              </a:r>
              <a:endParaRPr lang="en-US" dirty="0"/>
            </a:p>
          </p:txBody>
        </p:sp>
        <p:sp>
          <p:nvSpPr>
            <p:cNvPr id="26" name="TextBox 25">
              <a:extLst>
                <a:ext uri="{FF2B5EF4-FFF2-40B4-BE49-F238E27FC236}">
                  <a16:creationId xmlns:a16="http://schemas.microsoft.com/office/drawing/2014/main" id="{19825D26-94D7-48CF-B917-87B4A82F29BA}"/>
                </a:ext>
              </a:extLst>
            </p:cNvPr>
            <p:cNvSpPr txBox="1"/>
            <p:nvPr/>
          </p:nvSpPr>
          <p:spPr>
            <a:xfrm>
              <a:off x="7932613" y="3850778"/>
              <a:ext cx="755150" cy="369332"/>
            </a:xfrm>
            <a:prstGeom prst="rect">
              <a:avLst/>
            </a:prstGeom>
            <a:noFill/>
          </p:spPr>
          <p:txBody>
            <a:bodyPr wrap="square" rtlCol="0">
              <a:spAutoFit/>
            </a:bodyPr>
            <a:lstStyle/>
            <a:p>
              <a:r>
                <a:rPr lang="en-US"/>
                <a:t>+1</a:t>
              </a:r>
              <a:endParaRPr lang="en-US" dirty="0"/>
            </a:p>
          </p:txBody>
        </p:sp>
        <p:sp>
          <p:nvSpPr>
            <p:cNvPr id="42" name="TextBox 41">
              <a:extLst>
                <a:ext uri="{FF2B5EF4-FFF2-40B4-BE49-F238E27FC236}">
                  <a16:creationId xmlns:a16="http://schemas.microsoft.com/office/drawing/2014/main" id="{8D0A2575-2F93-4118-928D-C8E01CB823E3}"/>
                </a:ext>
              </a:extLst>
            </p:cNvPr>
            <p:cNvSpPr txBox="1"/>
            <p:nvPr/>
          </p:nvSpPr>
          <p:spPr>
            <a:xfrm>
              <a:off x="3645955" y="3792902"/>
              <a:ext cx="755150" cy="369332"/>
            </a:xfrm>
            <a:prstGeom prst="rect">
              <a:avLst/>
            </a:prstGeom>
            <a:noFill/>
          </p:spPr>
          <p:txBody>
            <a:bodyPr wrap="square" rtlCol="0">
              <a:spAutoFit/>
            </a:bodyPr>
            <a:lstStyle/>
            <a:p>
              <a:r>
                <a:rPr lang="en-US"/>
                <a:t>+10</a:t>
              </a:r>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486454" y="1453793"/>
              <a:ext cx="909263" cy="0"/>
            </a:xfrm>
            <a:prstGeom prst="line">
              <a:avLst/>
            </a:prstGeom>
            <a:ln w="19050"/>
          </p:spPr>
          <p:style>
            <a:lnRef idx="1">
              <a:schemeClr val="dk1"/>
            </a:lnRef>
            <a:fillRef idx="0">
              <a:schemeClr val="dk1"/>
            </a:fillRef>
            <a:effectRef idx="0">
              <a:schemeClr val="dk1"/>
            </a:effectRef>
            <a:fontRef idx="minor">
              <a:schemeClr val="tx1"/>
            </a:fontRef>
          </p:style>
        </p:cxnSp>
        <p:sp>
          <p:nvSpPr>
            <p:cNvPr id="28" name="TextBox 27">
              <a:extLst>
                <a:ext uri="{FF2B5EF4-FFF2-40B4-BE49-F238E27FC236}">
                  <a16:creationId xmlns:a16="http://schemas.microsoft.com/office/drawing/2014/main" id="{57A5CED7-C640-4738-BEE6-CD6B37BD7A67}"/>
                </a:ext>
              </a:extLst>
            </p:cNvPr>
            <p:cNvSpPr txBox="1"/>
            <p:nvPr/>
          </p:nvSpPr>
          <p:spPr>
            <a:xfrm>
              <a:off x="2564349" y="3807016"/>
              <a:ext cx="755150" cy="369332"/>
            </a:xfrm>
            <a:prstGeom prst="rect">
              <a:avLst/>
            </a:prstGeom>
            <a:noFill/>
          </p:spPr>
          <p:txBody>
            <a:bodyPr wrap="square" rtlCol="0">
              <a:spAutoFit/>
            </a:bodyPr>
            <a:lstStyle/>
            <a:p>
              <a:r>
                <a:rPr lang="en-US"/>
                <a:t>+10</a:t>
              </a:r>
              <a:endParaRPr lang="en-US" dirty="0"/>
            </a:p>
          </p:txBody>
        </p:sp>
      </p:grpSp>
    </p:spTree>
    <p:extLst>
      <p:ext uri="{BB962C8B-B14F-4D97-AF65-F5344CB8AC3E}">
        <p14:creationId xmlns:p14="http://schemas.microsoft.com/office/powerpoint/2010/main" val="672004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a:extLst>
              <a:ext uri="{FF2B5EF4-FFF2-40B4-BE49-F238E27FC236}">
                <a16:creationId xmlns:a16="http://schemas.microsoft.com/office/drawing/2014/main" id="{49B74E78-8F2F-41EA-98F8-686585469F7F}"/>
              </a:ext>
            </a:extLst>
          </p:cNvPr>
          <p:cNvSpPr/>
          <p:nvPr/>
        </p:nvSpPr>
        <p:spPr>
          <a:xfrm rot="6762594">
            <a:off x="1677785" y="3523541"/>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23" name="Chord 22">
            <a:extLst>
              <a:ext uri="{FF2B5EF4-FFF2-40B4-BE49-F238E27FC236}">
                <a16:creationId xmlns:a16="http://schemas.microsoft.com/office/drawing/2014/main" id="{D256A49F-59E7-435F-A2EF-2A9C696FBDB9}"/>
              </a:ext>
            </a:extLst>
          </p:cNvPr>
          <p:cNvSpPr/>
          <p:nvPr/>
        </p:nvSpPr>
        <p:spPr>
          <a:xfrm rot="6762594">
            <a:off x="3837373" y="3739692"/>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nvPr>
        </p:nvGraphicFramePr>
        <p:xfrm>
          <a:off x="612961" y="4384698"/>
          <a:ext cx="8053291" cy="370840"/>
        </p:xfrm>
        <a:graphic>
          <a:graphicData uri="http://schemas.openxmlformats.org/drawingml/2006/table">
            <a:tbl>
              <a:tblPr firstRow="1" bandRow="1">
                <a:tableStyleId>{5C22544A-7EE6-4342-B048-85BDC9FD1C3A}</a:tableStyleId>
              </a:tblPr>
              <a:tblGrid>
                <a:gridCol w="1022445">
                  <a:extLst>
                    <a:ext uri="{9D8B030D-6E8A-4147-A177-3AD203B41FA5}">
                      <a16:colId xmlns:a16="http://schemas.microsoft.com/office/drawing/2014/main" val="4253593850"/>
                    </a:ext>
                  </a:extLst>
                </a:gridCol>
                <a:gridCol w="1022445">
                  <a:extLst>
                    <a:ext uri="{9D8B030D-6E8A-4147-A177-3AD203B41FA5}">
                      <a16:colId xmlns:a16="http://schemas.microsoft.com/office/drawing/2014/main" val="2672392767"/>
                    </a:ext>
                  </a:extLst>
                </a:gridCol>
                <a:gridCol w="968927">
                  <a:extLst>
                    <a:ext uri="{9D8B030D-6E8A-4147-A177-3AD203B41FA5}">
                      <a16:colId xmlns:a16="http://schemas.microsoft.com/office/drawing/2014/main" val="799166594"/>
                    </a:ext>
                  </a:extLst>
                </a:gridCol>
                <a:gridCol w="1037689">
                  <a:extLst>
                    <a:ext uri="{9D8B030D-6E8A-4147-A177-3AD203B41FA5}">
                      <a16:colId xmlns:a16="http://schemas.microsoft.com/office/drawing/2014/main" val="4240264922"/>
                    </a:ext>
                  </a:extLst>
                </a:gridCol>
                <a:gridCol w="919537">
                  <a:extLst>
                    <a:ext uri="{9D8B030D-6E8A-4147-A177-3AD203B41FA5}">
                      <a16:colId xmlns:a16="http://schemas.microsoft.com/office/drawing/2014/main" val="1157340392"/>
                    </a:ext>
                  </a:extLst>
                </a:gridCol>
                <a:gridCol w="976045">
                  <a:extLst>
                    <a:ext uri="{9D8B030D-6E8A-4147-A177-3AD203B41FA5}">
                      <a16:colId xmlns:a16="http://schemas.microsoft.com/office/drawing/2014/main" val="32535309"/>
                    </a:ext>
                  </a:extLst>
                </a:gridCol>
                <a:gridCol w="904126">
                  <a:extLst>
                    <a:ext uri="{9D8B030D-6E8A-4147-A177-3AD203B41FA5}">
                      <a16:colId xmlns:a16="http://schemas.microsoft.com/office/drawing/2014/main" val="3680376183"/>
                    </a:ext>
                  </a:extLst>
                </a:gridCol>
                <a:gridCol w="1202077">
                  <a:extLst>
                    <a:ext uri="{9D8B030D-6E8A-4147-A177-3AD203B41FA5}">
                      <a16:colId xmlns:a16="http://schemas.microsoft.com/office/drawing/2014/main" val="1869935108"/>
                    </a:ext>
                  </a:extLst>
                </a:gridCol>
              </a:tblGrid>
              <a:tr h="370840">
                <a:tc>
                  <a:txBody>
                    <a:bodyPr/>
                    <a:lstStyle/>
                    <a:p>
                      <a:pPr algn="ctr"/>
                      <a:r>
                        <a:rPr lang="en-US" dirty="0"/>
                        <a:t>77</a:t>
                      </a:r>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202446163"/>
                  </a:ext>
                </a:extLst>
              </a:tr>
            </a:tbl>
          </a:graphicData>
        </a:graphic>
      </p:graphicFrame>
      <p:sp>
        <p:nvSpPr>
          <p:cNvPr id="38" name="Chord 37">
            <a:extLst>
              <a:ext uri="{FF2B5EF4-FFF2-40B4-BE49-F238E27FC236}">
                <a16:creationId xmlns:a16="http://schemas.microsoft.com/office/drawing/2014/main" id="{8524619E-9A2A-41EE-A214-0727B2663CE6}"/>
              </a:ext>
            </a:extLst>
          </p:cNvPr>
          <p:cNvSpPr/>
          <p:nvPr/>
        </p:nvSpPr>
        <p:spPr>
          <a:xfrm rot="6762594">
            <a:off x="4819633" y="3752693"/>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hord 38">
            <a:extLst>
              <a:ext uri="{FF2B5EF4-FFF2-40B4-BE49-F238E27FC236}">
                <a16:creationId xmlns:a16="http://schemas.microsoft.com/office/drawing/2014/main" id="{A47D79D7-7C71-4FF0-97A2-1ED4A8A5CC17}"/>
              </a:ext>
            </a:extLst>
          </p:cNvPr>
          <p:cNvSpPr/>
          <p:nvPr/>
        </p:nvSpPr>
        <p:spPr>
          <a:xfrm rot="6762594">
            <a:off x="5718875" y="3764518"/>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hord 39">
            <a:extLst>
              <a:ext uri="{FF2B5EF4-FFF2-40B4-BE49-F238E27FC236}">
                <a16:creationId xmlns:a16="http://schemas.microsoft.com/office/drawing/2014/main" id="{83321366-D478-4DCC-B57E-078AEF61FDFA}"/>
              </a:ext>
            </a:extLst>
          </p:cNvPr>
          <p:cNvSpPr/>
          <p:nvPr/>
        </p:nvSpPr>
        <p:spPr>
          <a:xfrm rot="6762594">
            <a:off x="6722280" y="3780324"/>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hord 40">
            <a:extLst>
              <a:ext uri="{FF2B5EF4-FFF2-40B4-BE49-F238E27FC236}">
                <a16:creationId xmlns:a16="http://schemas.microsoft.com/office/drawing/2014/main" id="{2E83075E-D4B0-41B8-BC5B-7CE64D04F467}"/>
              </a:ext>
            </a:extLst>
          </p:cNvPr>
          <p:cNvSpPr/>
          <p:nvPr/>
        </p:nvSpPr>
        <p:spPr>
          <a:xfrm rot="6762594">
            <a:off x="7773922" y="3780324"/>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sp>
        <p:nvSpPr>
          <p:cNvPr id="27" name="Chord 26">
            <a:extLst>
              <a:ext uri="{FF2B5EF4-FFF2-40B4-BE49-F238E27FC236}">
                <a16:creationId xmlns:a16="http://schemas.microsoft.com/office/drawing/2014/main" id="{8B4BF546-1220-4985-9B42-455DF9DB6B02}"/>
              </a:ext>
            </a:extLst>
          </p:cNvPr>
          <p:cNvSpPr/>
          <p:nvPr/>
        </p:nvSpPr>
        <p:spPr>
          <a:xfrm rot="6762594">
            <a:off x="2777251" y="3739692"/>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C9D853D4-AE21-4909-860A-F456524F98F9}"/>
              </a:ext>
            </a:extLst>
          </p:cNvPr>
          <p:cNvGrpSpPr/>
          <p:nvPr/>
        </p:nvGrpSpPr>
        <p:grpSpPr>
          <a:xfrm>
            <a:off x="242299" y="154112"/>
            <a:ext cx="11280168" cy="4104470"/>
            <a:chOff x="242299" y="154112"/>
            <a:chExt cx="11280168" cy="4104470"/>
          </a:xfrm>
        </p:grpSpPr>
        <p:cxnSp>
          <p:nvCxnSpPr>
            <p:cNvPr id="5" name="Straight Connector 4">
              <a:extLst>
                <a:ext uri="{FF2B5EF4-FFF2-40B4-BE49-F238E27FC236}">
                  <a16:creationId xmlns:a16="http://schemas.microsoft.com/office/drawing/2014/main" id="{8DB697C3-05C1-4AA9-8ED6-DCFE1CB720C5}"/>
                </a:ext>
              </a:extLst>
            </p:cNvPr>
            <p:cNvCxnSpPr/>
            <p:nvPr/>
          </p:nvCxnSpPr>
          <p:spPr>
            <a:xfrm>
              <a:off x="585627" y="4191856"/>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6" name="TextBox 5">
              <a:extLst>
                <a:ext uri="{FF2B5EF4-FFF2-40B4-BE49-F238E27FC236}">
                  <a16:creationId xmlns:a16="http://schemas.microsoft.com/office/drawing/2014/main" id="{B1E06465-2840-491E-87EC-462CC12EE992}"/>
                </a:ext>
              </a:extLst>
            </p:cNvPr>
            <p:cNvSpPr txBox="1"/>
            <p:nvPr/>
          </p:nvSpPr>
          <p:spPr>
            <a:xfrm>
              <a:off x="242299" y="154112"/>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sp>
          <p:nvSpPr>
            <p:cNvPr id="7" name="TextBox 6">
              <a:extLst>
                <a:ext uri="{FF2B5EF4-FFF2-40B4-BE49-F238E27FC236}">
                  <a16:creationId xmlns:a16="http://schemas.microsoft.com/office/drawing/2014/main" id="{AF039FDC-456D-4585-A978-983D45A2D4A5}"/>
                </a:ext>
              </a:extLst>
            </p:cNvPr>
            <p:cNvSpPr txBox="1"/>
            <p:nvPr/>
          </p:nvSpPr>
          <p:spPr>
            <a:xfrm>
              <a:off x="2315482" y="1453793"/>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16" name="TextBox 15">
              <a:extLst>
                <a:ext uri="{FF2B5EF4-FFF2-40B4-BE49-F238E27FC236}">
                  <a16:creationId xmlns:a16="http://schemas.microsoft.com/office/drawing/2014/main" id="{B25E82AC-1725-489F-88BF-E6374E5AF103}"/>
                </a:ext>
              </a:extLst>
            </p:cNvPr>
            <p:cNvSpPr txBox="1"/>
            <p:nvPr/>
          </p:nvSpPr>
          <p:spPr>
            <a:xfrm>
              <a:off x="1672627" y="3801005"/>
              <a:ext cx="755150" cy="369332"/>
            </a:xfrm>
            <a:prstGeom prst="rect">
              <a:avLst/>
            </a:prstGeom>
            <a:noFill/>
          </p:spPr>
          <p:txBody>
            <a:bodyPr wrap="square" rtlCol="0">
              <a:spAutoFit/>
            </a:bodyPr>
            <a:lstStyle/>
            <a:p>
              <a:r>
                <a:rPr lang="en-US"/>
                <a:t>+10</a:t>
              </a:r>
              <a:endParaRPr lang="en-US" dirty="0"/>
            </a:p>
          </p:txBody>
        </p:sp>
        <p:sp>
          <p:nvSpPr>
            <p:cNvPr id="17" name="TextBox 16">
              <a:extLst>
                <a:ext uri="{FF2B5EF4-FFF2-40B4-BE49-F238E27FC236}">
                  <a16:creationId xmlns:a16="http://schemas.microsoft.com/office/drawing/2014/main" id="{9986DF39-E4DD-4096-AA53-F9017D427B8D}"/>
                </a:ext>
              </a:extLst>
            </p:cNvPr>
            <p:cNvSpPr txBox="1"/>
            <p:nvPr/>
          </p:nvSpPr>
          <p:spPr>
            <a:xfrm>
              <a:off x="5691545" y="3889249"/>
              <a:ext cx="755150" cy="369332"/>
            </a:xfrm>
            <a:prstGeom prst="rect">
              <a:avLst/>
            </a:prstGeom>
            <a:noFill/>
          </p:spPr>
          <p:txBody>
            <a:bodyPr wrap="square" rtlCol="0">
              <a:spAutoFit/>
            </a:bodyPr>
            <a:lstStyle/>
            <a:p>
              <a:r>
                <a:rPr lang="en-US"/>
                <a:t>+1</a:t>
              </a:r>
              <a:endParaRPr lang="en-US" dirty="0"/>
            </a:p>
          </p:txBody>
        </p:sp>
        <p:sp>
          <p:nvSpPr>
            <p:cNvPr id="18" name="TextBox 17">
              <a:extLst>
                <a:ext uri="{FF2B5EF4-FFF2-40B4-BE49-F238E27FC236}">
                  <a16:creationId xmlns:a16="http://schemas.microsoft.com/office/drawing/2014/main" id="{10D1C2B3-DEF4-42DA-B66A-A6566625F467}"/>
                </a:ext>
              </a:extLst>
            </p:cNvPr>
            <p:cNvSpPr txBox="1"/>
            <p:nvPr/>
          </p:nvSpPr>
          <p:spPr>
            <a:xfrm>
              <a:off x="7856945" y="3871672"/>
              <a:ext cx="755150" cy="369332"/>
            </a:xfrm>
            <a:prstGeom prst="rect">
              <a:avLst/>
            </a:prstGeom>
            <a:noFill/>
          </p:spPr>
          <p:txBody>
            <a:bodyPr wrap="square" rtlCol="0">
              <a:spAutoFit/>
            </a:bodyPr>
            <a:lstStyle/>
            <a:p>
              <a:r>
                <a:rPr lang="en-US"/>
                <a:t>+1</a:t>
              </a:r>
              <a:endParaRPr lang="en-US" dirty="0"/>
            </a:p>
          </p:txBody>
        </p:sp>
        <p:sp>
          <p:nvSpPr>
            <p:cNvPr id="19" name="TextBox 18">
              <a:extLst>
                <a:ext uri="{FF2B5EF4-FFF2-40B4-BE49-F238E27FC236}">
                  <a16:creationId xmlns:a16="http://schemas.microsoft.com/office/drawing/2014/main" id="{343F0B66-6F18-4EBD-8F44-0183CFEDE67C}"/>
                </a:ext>
              </a:extLst>
            </p:cNvPr>
            <p:cNvSpPr txBox="1"/>
            <p:nvPr/>
          </p:nvSpPr>
          <p:spPr>
            <a:xfrm>
              <a:off x="6669298" y="3871672"/>
              <a:ext cx="755150" cy="369332"/>
            </a:xfrm>
            <a:prstGeom prst="rect">
              <a:avLst/>
            </a:prstGeom>
            <a:noFill/>
          </p:spPr>
          <p:txBody>
            <a:bodyPr wrap="square" rtlCol="0">
              <a:spAutoFit/>
            </a:bodyPr>
            <a:lstStyle/>
            <a:p>
              <a:r>
                <a:rPr lang="en-US"/>
                <a:t>+1</a:t>
              </a: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511775" y="156270"/>
              <a:ext cx="2779471"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addition problem:</a:t>
              </a:r>
            </a:p>
            <a:p>
              <a:pPr algn="ctr"/>
              <a:r>
                <a:rPr lang="en-US" dirty="0"/>
                <a:t>  </a:t>
              </a:r>
              <a:r>
                <a:rPr lang="en-US" sz="2400" dirty="0"/>
                <a:t>77</a:t>
              </a:r>
            </a:p>
            <a:p>
              <a:pPr algn="ctr"/>
              <a:r>
                <a:rPr lang="en-US" sz="2400"/>
                <a:t>+16</a:t>
              </a:r>
              <a:endParaRPr lang="en-US" sz="2400" dirty="0"/>
            </a:p>
            <a:p>
              <a:endParaRPr lang="en-US" dirty="0"/>
            </a:p>
            <a:p>
              <a:endParaRPr lang="en-US" dirty="0"/>
            </a:p>
          </p:txBody>
        </p:sp>
        <p:sp>
          <p:nvSpPr>
            <p:cNvPr id="25" name="TextBox 24">
              <a:extLst>
                <a:ext uri="{FF2B5EF4-FFF2-40B4-BE49-F238E27FC236}">
                  <a16:creationId xmlns:a16="http://schemas.microsoft.com/office/drawing/2014/main" id="{22B67977-06B7-477A-9A5D-47FBA13E4B59}"/>
                </a:ext>
              </a:extLst>
            </p:cNvPr>
            <p:cNvSpPr txBox="1"/>
            <p:nvPr/>
          </p:nvSpPr>
          <p:spPr>
            <a:xfrm>
              <a:off x="3784245" y="3860996"/>
              <a:ext cx="755150" cy="369332"/>
            </a:xfrm>
            <a:prstGeom prst="rect">
              <a:avLst/>
            </a:prstGeom>
            <a:noFill/>
          </p:spPr>
          <p:txBody>
            <a:bodyPr wrap="square" rtlCol="0">
              <a:spAutoFit/>
            </a:bodyPr>
            <a:lstStyle/>
            <a:p>
              <a:r>
                <a:rPr lang="en-US"/>
                <a:t>+1</a:t>
              </a:r>
              <a:endParaRPr lang="en-US" dirty="0"/>
            </a:p>
          </p:txBody>
        </p:sp>
        <p:sp>
          <p:nvSpPr>
            <p:cNvPr id="26" name="TextBox 25">
              <a:extLst>
                <a:ext uri="{FF2B5EF4-FFF2-40B4-BE49-F238E27FC236}">
                  <a16:creationId xmlns:a16="http://schemas.microsoft.com/office/drawing/2014/main" id="{19825D26-94D7-48CF-B917-87B4A82F29BA}"/>
                </a:ext>
              </a:extLst>
            </p:cNvPr>
            <p:cNvSpPr txBox="1"/>
            <p:nvPr/>
          </p:nvSpPr>
          <p:spPr>
            <a:xfrm>
              <a:off x="4773623" y="3889250"/>
              <a:ext cx="755150" cy="369332"/>
            </a:xfrm>
            <a:prstGeom prst="rect">
              <a:avLst/>
            </a:prstGeom>
            <a:noFill/>
          </p:spPr>
          <p:txBody>
            <a:bodyPr wrap="square" rtlCol="0">
              <a:spAutoFit/>
            </a:bodyPr>
            <a:lstStyle/>
            <a:p>
              <a:r>
                <a:rPr lang="en-US"/>
                <a:t>+1</a:t>
              </a:r>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486454" y="1453793"/>
              <a:ext cx="909263" cy="0"/>
            </a:xfrm>
            <a:prstGeom prst="line">
              <a:avLst/>
            </a:prstGeom>
            <a:ln w="19050"/>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A3A3B72F-79AE-4890-8BF8-74641A41E841}"/>
                </a:ext>
              </a:extLst>
            </p:cNvPr>
            <p:cNvSpPr txBox="1"/>
            <p:nvPr/>
          </p:nvSpPr>
          <p:spPr>
            <a:xfrm>
              <a:off x="2727248" y="3827773"/>
              <a:ext cx="755150" cy="369332"/>
            </a:xfrm>
            <a:prstGeom prst="rect">
              <a:avLst/>
            </a:prstGeom>
            <a:noFill/>
          </p:spPr>
          <p:txBody>
            <a:bodyPr wrap="square" rtlCol="0">
              <a:spAutoFit/>
            </a:bodyPr>
            <a:lstStyle/>
            <a:p>
              <a:r>
                <a:rPr lang="en-US"/>
                <a:t>+1</a:t>
              </a:r>
              <a:endParaRPr lang="en-US" dirty="0"/>
            </a:p>
          </p:txBody>
        </p:sp>
      </p:grpSp>
    </p:spTree>
    <p:extLst>
      <p:ext uri="{BB962C8B-B14F-4D97-AF65-F5344CB8AC3E}">
        <p14:creationId xmlns:p14="http://schemas.microsoft.com/office/powerpoint/2010/main" val="2026469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a:extLst>
              <a:ext uri="{FF2B5EF4-FFF2-40B4-BE49-F238E27FC236}">
                <a16:creationId xmlns:a16="http://schemas.microsoft.com/office/drawing/2014/main" id="{49B74E78-8F2F-41EA-98F8-686585469F7F}"/>
              </a:ext>
            </a:extLst>
          </p:cNvPr>
          <p:cNvSpPr/>
          <p:nvPr/>
        </p:nvSpPr>
        <p:spPr>
          <a:xfrm rot="6762594">
            <a:off x="1698397" y="3496036"/>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4" name="Chord 33">
            <a:extLst>
              <a:ext uri="{FF2B5EF4-FFF2-40B4-BE49-F238E27FC236}">
                <a16:creationId xmlns:a16="http://schemas.microsoft.com/office/drawing/2014/main" id="{5AE6626C-0AA5-4096-B01F-A22605106B3F}"/>
              </a:ext>
            </a:extLst>
          </p:cNvPr>
          <p:cNvSpPr/>
          <p:nvPr/>
        </p:nvSpPr>
        <p:spPr>
          <a:xfrm rot="6762594">
            <a:off x="4267754" y="3525998"/>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5" name="Chord 34">
            <a:extLst>
              <a:ext uri="{FF2B5EF4-FFF2-40B4-BE49-F238E27FC236}">
                <a16:creationId xmlns:a16="http://schemas.microsoft.com/office/drawing/2014/main" id="{0CF43D8C-EF64-431A-B593-6FC292142083}"/>
              </a:ext>
            </a:extLst>
          </p:cNvPr>
          <p:cNvSpPr/>
          <p:nvPr/>
        </p:nvSpPr>
        <p:spPr>
          <a:xfrm rot="6762594">
            <a:off x="3041550" y="3508420"/>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8DB697C3-05C1-4AA9-8ED6-DCFE1CB720C5}"/>
              </a:ext>
            </a:extLst>
          </p:cNvPr>
          <p:cNvCxnSpPr/>
          <p:nvPr/>
        </p:nvCxnSpPr>
        <p:spPr>
          <a:xfrm>
            <a:off x="585627" y="4191856"/>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17" name="TextBox 16">
            <a:extLst>
              <a:ext uri="{FF2B5EF4-FFF2-40B4-BE49-F238E27FC236}">
                <a16:creationId xmlns:a16="http://schemas.microsoft.com/office/drawing/2014/main" id="{9986DF39-E4DD-4096-AA53-F9017D427B8D}"/>
              </a:ext>
            </a:extLst>
          </p:cNvPr>
          <p:cNvSpPr txBox="1"/>
          <p:nvPr/>
        </p:nvSpPr>
        <p:spPr>
          <a:xfrm>
            <a:off x="5795615" y="3853882"/>
            <a:ext cx="755150" cy="369332"/>
          </a:xfrm>
          <a:prstGeom prst="rect">
            <a:avLst/>
          </a:prstGeom>
          <a:noFill/>
        </p:spPr>
        <p:txBody>
          <a:bodyPr wrap="square" rtlCol="0">
            <a:spAutoFit/>
          </a:bodyPr>
          <a:lstStyle/>
          <a:p>
            <a:r>
              <a:rPr lang="en-US"/>
              <a:t>+1</a:t>
            </a:r>
            <a:endParaRPr lang="en-US" dirty="0"/>
          </a:p>
        </p:txBody>
      </p:sp>
      <p:sp>
        <p:nvSpPr>
          <p:cNvPr id="23" name="Chord 22">
            <a:extLst>
              <a:ext uri="{FF2B5EF4-FFF2-40B4-BE49-F238E27FC236}">
                <a16:creationId xmlns:a16="http://schemas.microsoft.com/office/drawing/2014/main" id="{D256A49F-59E7-435F-A2EF-2A9C696FBDB9}"/>
              </a:ext>
            </a:extLst>
          </p:cNvPr>
          <p:cNvSpPr/>
          <p:nvPr/>
        </p:nvSpPr>
        <p:spPr>
          <a:xfrm rot="6762594">
            <a:off x="5743383" y="3747290"/>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19825D26-94D7-48CF-B917-87B4A82F29BA}"/>
              </a:ext>
            </a:extLst>
          </p:cNvPr>
          <p:cNvSpPr txBox="1"/>
          <p:nvPr/>
        </p:nvSpPr>
        <p:spPr>
          <a:xfrm>
            <a:off x="7822644" y="3850777"/>
            <a:ext cx="755150" cy="369332"/>
          </a:xfrm>
          <a:prstGeom prst="rect">
            <a:avLst/>
          </a:prstGeom>
          <a:noFill/>
        </p:spPr>
        <p:txBody>
          <a:bodyPr wrap="square" rtlCol="0">
            <a:spAutoFit/>
          </a:bodyPr>
          <a:lstStyle/>
          <a:p>
            <a:r>
              <a:rPr lang="en-US"/>
              <a:t>+1</a:t>
            </a:r>
            <a:endParaRPr lang="en-US" dirty="0"/>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nvPr>
        </p:nvGraphicFramePr>
        <p:xfrm>
          <a:off x="612961" y="4384698"/>
          <a:ext cx="7979077" cy="370840"/>
        </p:xfrm>
        <a:graphic>
          <a:graphicData uri="http://schemas.openxmlformats.org/drawingml/2006/table">
            <a:tbl>
              <a:tblPr firstRow="1" bandRow="1">
                <a:tableStyleId>{5C22544A-7EE6-4342-B048-85BDC9FD1C3A}</a:tableStyleId>
              </a:tblPr>
              <a:tblGrid>
                <a:gridCol w="1022445">
                  <a:extLst>
                    <a:ext uri="{9D8B030D-6E8A-4147-A177-3AD203B41FA5}">
                      <a16:colId xmlns:a16="http://schemas.microsoft.com/office/drawing/2014/main" val="4253593850"/>
                    </a:ext>
                  </a:extLst>
                </a:gridCol>
                <a:gridCol w="1282455">
                  <a:extLst>
                    <a:ext uri="{9D8B030D-6E8A-4147-A177-3AD203B41FA5}">
                      <a16:colId xmlns:a16="http://schemas.microsoft.com/office/drawing/2014/main" val="2672392767"/>
                    </a:ext>
                  </a:extLst>
                </a:gridCol>
                <a:gridCol w="1243173">
                  <a:extLst>
                    <a:ext uri="{9D8B030D-6E8A-4147-A177-3AD203B41FA5}">
                      <a16:colId xmlns:a16="http://schemas.microsoft.com/office/drawing/2014/main" val="799166594"/>
                    </a:ext>
                  </a:extLst>
                </a:gridCol>
                <a:gridCol w="1200944">
                  <a:extLst>
                    <a:ext uri="{9D8B030D-6E8A-4147-A177-3AD203B41FA5}">
                      <a16:colId xmlns:a16="http://schemas.microsoft.com/office/drawing/2014/main" val="4240264922"/>
                    </a:ext>
                  </a:extLst>
                </a:gridCol>
                <a:gridCol w="1275128">
                  <a:extLst>
                    <a:ext uri="{9D8B030D-6E8A-4147-A177-3AD203B41FA5}">
                      <a16:colId xmlns:a16="http://schemas.microsoft.com/office/drawing/2014/main" val="1157340392"/>
                    </a:ext>
                  </a:extLst>
                </a:gridCol>
                <a:gridCol w="852755">
                  <a:extLst>
                    <a:ext uri="{9D8B030D-6E8A-4147-A177-3AD203B41FA5}">
                      <a16:colId xmlns:a16="http://schemas.microsoft.com/office/drawing/2014/main" val="32535309"/>
                    </a:ext>
                  </a:extLst>
                </a:gridCol>
                <a:gridCol w="1102177">
                  <a:extLst>
                    <a:ext uri="{9D8B030D-6E8A-4147-A177-3AD203B41FA5}">
                      <a16:colId xmlns:a16="http://schemas.microsoft.com/office/drawing/2014/main" val="3680376183"/>
                    </a:ext>
                  </a:extLst>
                </a:gridCol>
              </a:tblGrid>
              <a:tr h="370840">
                <a:tc>
                  <a:txBody>
                    <a:bodyPr/>
                    <a:lstStyle/>
                    <a:p>
                      <a:pPr algn="ctr"/>
                      <a:r>
                        <a:rPr lang="en-US" dirty="0"/>
                        <a:t>59</a:t>
                      </a:r>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202446163"/>
                  </a:ext>
                </a:extLst>
              </a:tr>
            </a:tbl>
          </a:graphicData>
        </a:graphic>
      </p:graphicFrame>
      <p:sp>
        <p:nvSpPr>
          <p:cNvPr id="38" name="Chord 37">
            <a:extLst>
              <a:ext uri="{FF2B5EF4-FFF2-40B4-BE49-F238E27FC236}">
                <a16:creationId xmlns:a16="http://schemas.microsoft.com/office/drawing/2014/main" id="{8524619E-9A2A-41EE-A214-0727B2663CE6}"/>
              </a:ext>
            </a:extLst>
          </p:cNvPr>
          <p:cNvSpPr/>
          <p:nvPr/>
        </p:nvSpPr>
        <p:spPr>
          <a:xfrm rot="6762594">
            <a:off x="6725643" y="3760291"/>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hord 38">
            <a:extLst>
              <a:ext uri="{FF2B5EF4-FFF2-40B4-BE49-F238E27FC236}">
                <a16:creationId xmlns:a16="http://schemas.microsoft.com/office/drawing/2014/main" id="{A47D79D7-7C71-4FF0-97A2-1ED4A8A5CC17}"/>
              </a:ext>
            </a:extLst>
          </p:cNvPr>
          <p:cNvSpPr/>
          <p:nvPr/>
        </p:nvSpPr>
        <p:spPr>
          <a:xfrm rot="6762594">
            <a:off x="7624885" y="3772116"/>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7BEABE60-1B3C-4A40-8295-A5FA93F08897}"/>
              </a:ext>
            </a:extLst>
          </p:cNvPr>
          <p:cNvGrpSpPr/>
          <p:nvPr/>
        </p:nvGrpSpPr>
        <p:grpSpPr>
          <a:xfrm>
            <a:off x="242299" y="154112"/>
            <a:ext cx="10048947" cy="4048419"/>
            <a:chOff x="242299" y="154112"/>
            <a:chExt cx="10048947" cy="4048419"/>
          </a:xfrm>
        </p:grpSpPr>
        <p:sp>
          <p:nvSpPr>
            <p:cNvPr id="6" name="TextBox 5">
              <a:extLst>
                <a:ext uri="{FF2B5EF4-FFF2-40B4-BE49-F238E27FC236}">
                  <a16:creationId xmlns:a16="http://schemas.microsoft.com/office/drawing/2014/main" id="{B1E06465-2840-491E-87EC-462CC12EE992}"/>
                </a:ext>
              </a:extLst>
            </p:cNvPr>
            <p:cNvSpPr txBox="1"/>
            <p:nvPr/>
          </p:nvSpPr>
          <p:spPr>
            <a:xfrm>
              <a:off x="242299" y="154112"/>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sp>
          <p:nvSpPr>
            <p:cNvPr id="7" name="TextBox 6">
              <a:extLst>
                <a:ext uri="{FF2B5EF4-FFF2-40B4-BE49-F238E27FC236}">
                  <a16:creationId xmlns:a16="http://schemas.microsoft.com/office/drawing/2014/main" id="{AF039FDC-456D-4585-A978-983D45A2D4A5}"/>
                </a:ext>
              </a:extLst>
            </p:cNvPr>
            <p:cNvSpPr txBox="1"/>
            <p:nvPr/>
          </p:nvSpPr>
          <p:spPr>
            <a:xfrm>
              <a:off x="2315482" y="1453793"/>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15" name="TextBox 14">
              <a:extLst>
                <a:ext uri="{FF2B5EF4-FFF2-40B4-BE49-F238E27FC236}">
                  <a16:creationId xmlns:a16="http://schemas.microsoft.com/office/drawing/2014/main" id="{E391639F-59DB-42AA-B1C4-BD4865D6845C}"/>
                </a:ext>
              </a:extLst>
            </p:cNvPr>
            <p:cNvSpPr txBox="1"/>
            <p:nvPr/>
          </p:nvSpPr>
          <p:spPr>
            <a:xfrm>
              <a:off x="4427075" y="3808077"/>
              <a:ext cx="755150" cy="369332"/>
            </a:xfrm>
            <a:prstGeom prst="rect">
              <a:avLst/>
            </a:prstGeom>
            <a:noFill/>
          </p:spPr>
          <p:txBody>
            <a:bodyPr wrap="square" rtlCol="0">
              <a:spAutoFit/>
            </a:bodyPr>
            <a:lstStyle/>
            <a:p>
              <a:r>
                <a:rPr lang="en-US"/>
                <a:t>+10</a:t>
              </a:r>
              <a:endParaRPr lang="en-US" dirty="0"/>
            </a:p>
          </p:txBody>
        </p:sp>
        <p:sp>
          <p:nvSpPr>
            <p:cNvPr id="16" name="TextBox 15">
              <a:extLst>
                <a:ext uri="{FF2B5EF4-FFF2-40B4-BE49-F238E27FC236}">
                  <a16:creationId xmlns:a16="http://schemas.microsoft.com/office/drawing/2014/main" id="{B25E82AC-1725-489F-88BF-E6374E5AF103}"/>
                </a:ext>
              </a:extLst>
            </p:cNvPr>
            <p:cNvSpPr txBox="1"/>
            <p:nvPr/>
          </p:nvSpPr>
          <p:spPr>
            <a:xfrm>
              <a:off x="1844825" y="3791765"/>
              <a:ext cx="755150" cy="369332"/>
            </a:xfrm>
            <a:prstGeom prst="rect">
              <a:avLst/>
            </a:prstGeom>
            <a:noFill/>
          </p:spPr>
          <p:txBody>
            <a:bodyPr wrap="square" rtlCol="0">
              <a:spAutoFit/>
            </a:bodyPr>
            <a:lstStyle/>
            <a:p>
              <a:r>
                <a:rPr lang="en-US"/>
                <a:t>+10</a:t>
              </a: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511775" y="156270"/>
              <a:ext cx="2779471"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addition problem:</a:t>
              </a:r>
            </a:p>
            <a:p>
              <a:pPr algn="ctr"/>
              <a:r>
                <a:rPr lang="en-US" dirty="0"/>
                <a:t>  </a:t>
              </a:r>
              <a:r>
                <a:rPr lang="en-US" sz="2400" dirty="0"/>
                <a:t>59</a:t>
              </a:r>
            </a:p>
            <a:p>
              <a:pPr algn="ctr"/>
              <a:r>
                <a:rPr lang="en-US" sz="2400"/>
                <a:t>+33</a:t>
              </a:r>
              <a:endParaRPr lang="en-US" sz="2400" dirty="0"/>
            </a:p>
            <a:p>
              <a:endParaRPr lang="en-US" dirty="0"/>
            </a:p>
            <a:p>
              <a:endParaRPr lang="en-US" dirty="0"/>
            </a:p>
          </p:txBody>
        </p:sp>
        <p:sp>
          <p:nvSpPr>
            <p:cNvPr id="25" name="TextBox 24">
              <a:extLst>
                <a:ext uri="{FF2B5EF4-FFF2-40B4-BE49-F238E27FC236}">
                  <a16:creationId xmlns:a16="http://schemas.microsoft.com/office/drawing/2014/main" id="{22B67977-06B7-477A-9A5D-47FBA13E4B59}"/>
                </a:ext>
              </a:extLst>
            </p:cNvPr>
            <p:cNvSpPr txBox="1"/>
            <p:nvPr/>
          </p:nvSpPr>
          <p:spPr>
            <a:xfrm>
              <a:off x="6890376" y="3833199"/>
              <a:ext cx="755150" cy="369332"/>
            </a:xfrm>
            <a:prstGeom prst="rect">
              <a:avLst/>
            </a:prstGeom>
            <a:noFill/>
          </p:spPr>
          <p:txBody>
            <a:bodyPr wrap="square" rtlCol="0">
              <a:spAutoFit/>
            </a:bodyPr>
            <a:lstStyle/>
            <a:p>
              <a:r>
                <a:rPr lang="en-US"/>
                <a:t>+1</a:t>
              </a:r>
              <a:endParaRPr lang="en-US" dirty="0"/>
            </a:p>
          </p:txBody>
        </p:sp>
        <p:sp>
          <p:nvSpPr>
            <p:cNvPr id="42" name="TextBox 41">
              <a:extLst>
                <a:ext uri="{FF2B5EF4-FFF2-40B4-BE49-F238E27FC236}">
                  <a16:creationId xmlns:a16="http://schemas.microsoft.com/office/drawing/2014/main" id="{8D0A2575-2F93-4118-928D-C8E01CB823E3}"/>
                </a:ext>
              </a:extLst>
            </p:cNvPr>
            <p:cNvSpPr txBox="1"/>
            <p:nvPr/>
          </p:nvSpPr>
          <p:spPr>
            <a:xfrm>
              <a:off x="3150258" y="3774894"/>
              <a:ext cx="755150" cy="369332"/>
            </a:xfrm>
            <a:prstGeom prst="rect">
              <a:avLst/>
            </a:prstGeom>
            <a:noFill/>
          </p:spPr>
          <p:txBody>
            <a:bodyPr wrap="square" rtlCol="0">
              <a:spAutoFit/>
            </a:bodyPr>
            <a:lstStyle/>
            <a:p>
              <a:r>
                <a:rPr lang="en-US"/>
                <a:t>+10</a:t>
              </a:r>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486454" y="1453793"/>
              <a:ext cx="909263" cy="0"/>
            </a:xfrm>
            <a:prstGeom prst="line">
              <a:avLst/>
            </a:prstGeom>
            <a:ln w="19050"/>
          </p:spPr>
          <p:style>
            <a:lnRef idx="1">
              <a:schemeClr val="dk1"/>
            </a:lnRef>
            <a:fillRef idx="0">
              <a:schemeClr val="dk1"/>
            </a:fillRef>
            <a:effectRef idx="0">
              <a:schemeClr val="dk1"/>
            </a:effectRef>
            <a:fontRef idx="minor">
              <a:schemeClr val="tx1"/>
            </a:fontRef>
          </p:style>
        </p:cxnSp>
      </p:grpSp>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550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a:extLst>
              <a:ext uri="{FF2B5EF4-FFF2-40B4-BE49-F238E27FC236}">
                <a16:creationId xmlns:a16="http://schemas.microsoft.com/office/drawing/2014/main" id="{49B74E78-8F2F-41EA-98F8-686585469F7F}"/>
              </a:ext>
            </a:extLst>
          </p:cNvPr>
          <p:cNvSpPr/>
          <p:nvPr/>
        </p:nvSpPr>
        <p:spPr>
          <a:xfrm rot="6762594">
            <a:off x="1698397" y="3496036"/>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23" name="Chord 22">
            <a:extLst>
              <a:ext uri="{FF2B5EF4-FFF2-40B4-BE49-F238E27FC236}">
                <a16:creationId xmlns:a16="http://schemas.microsoft.com/office/drawing/2014/main" id="{D256A49F-59E7-435F-A2EF-2A9C696FBDB9}"/>
              </a:ext>
            </a:extLst>
          </p:cNvPr>
          <p:cNvSpPr/>
          <p:nvPr/>
        </p:nvSpPr>
        <p:spPr>
          <a:xfrm rot="6762594">
            <a:off x="3885771" y="3737920"/>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nvPr>
        </p:nvGraphicFramePr>
        <p:xfrm>
          <a:off x="612961" y="4384698"/>
          <a:ext cx="8191992" cy="370840"/>
        </p:xfrm>
        <a:graphic>
          <a:graphicData uri="http://schemas.openxmlformats.org/drawingml/2006/table">
            <a:tbl>
              <a:tblPr firstRow="1" bandRow="1">
                <a:tableStyleId>{5C22544A-7EE6-4342-B048-85BDC9FD1C3A}</a:tableStyleId>
              </a:tblPr>
              <a:tblGrid>
                <a:gridCol w="1022445">
                  <a:extLst>
                    <a:ext uri="{9D8B030D-6E8A-4147-A177-3AD203B41FA5}">
                      <a16:colId xmlns:a16="http://schemas.microsoft.com/office/drawing/2014/main" val="4253593850"/>
                    </a:ext>
                  </a:extLst>
                </a:gridCol>
                <a:gridCol w="1022445">
                  <a:extLst>
                    <a:ext uri="{9D8B030D-6E8A-4147-A177-3AD203B41FA5}">
                      <a16:colId xmlns:a16="http://schemas.microsoft.com/office/drawing/2014/main" val="2672392767"/>
                    </a:ext>
                  </a:extLst>
                </a:gridCol>
                <a:gridCol w="1061394">
                  <a:extLst>
                    <a:ext uri="{9D8B030D-6E8A-4147-A177-3AD203B41FA5}">
                      <a16:colId xmlns:a16="http://schemas.microsoft.com/office/drawing/2014/main" val="799166594"/>
                    </a:ext>
                  </a:extLst>
                </a:gridCol>
                <a:gridCol w="934948">
                  <a:extLst>
                    <a:ext uri="{9D8B030D-6E8A-4147-A177-3AD203B41FA5}">
                      <a16:colId xmlns:a16="http://schemas.microsoft.com/office/drawing/2014/main" val="4240264922"/>
                    </a:ext>
                  </a:extLst>
                </a:gridCol>
                <a:gridCol w="1001731">
                  <a:extLst>
                    <a:ext uri="{9D8B030D-6E8A-4147-A177-3AD203B41FA5}">
                      <a16:colId xmlns:a16="http://schemas.microsoft.com/office/drawing/2014/main" val="1157340392"/>
                    </a:ext>
                  </a:extLst>
                </a:gridCol>
                <a:gridCol w="909263">
                  <a:extLst>
                    <a:ext uri="{9D8B030D-6E8A-4147-A177-3AD203B41FA5}">
                      <a16:colId xmlns:a16="http://schemas.microsoft.com/office/drawing/2014/main" val="32535309"/>
                    </a:ext>
                  </a:extLst>
                </a:gridCol>
                <a:gridCol w="1047964">
                  <a:extLst>
                    <a:ext uri="{9D8B030D-6E8A-4147-A177-3AD203B41FA5}">
                      <a16:colId xmlns:a16="http://schemas.microsoft.com/office/drawing/2014/main" val="3680376183"/>
                    </a:ext>
                  </a:extLst>
                </a:gridCol>
                <a:gridCol w="1191802">
                  <a:extLst>
                    <a:ext uri="{9D8B030D-6E8A-4147-A177-3AD203B41FA5}">
                      <a16:colId xmlns:a16="http://schemas.microsoft.com/office/drawing/2014/main" val="1869935108"/>
                    </a:ext>
                  </a:extLst>
                </a:gridCol>
              </a:tblGrid>
              <a:tr h="370840">
                <a:tc>
                  <a:txBody>
                    <a:bodyPr/>
                    <a:lstStyle/>
                    <a:p>
                      <a:pPr algn="ctr"/>
                      <a:r>
                        <a:rPr lang="en-US" dirty="0"/>
                        <a:t>54</a:t>
                      </a:r>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202446163"/>
                  </a:ext>
                </a:extLst>
              </a:tr>
            </a:tbl>
          </a:graphicData>
        </a:graphic>
      </p:graphicFrame>
      <p:sp>
        <p:nvSpPr>
          <p:cNvPr id="38" name="Chord 37">
            <a:extLst>
              <a:ext uri="{FF2B5EF4-FFF2-40B4-BE49-F238E27FC236}">
                <a16:creationId xmlns:a16="http://schemas.microsoft.com/office/drawing/2014/main" id="{8524619E-9A2A-41EE-A214-0727B2663CE6}"/>
              </a:ext>
            </a:extLst>
          </p:cNvPr>
          <p:cNvSpPr/>
          <p:nvPr/>
        </p:nvSpPr>
        <p:spPr>
          <a:xfrm rot="6762594">
            <a:off x="4868031" y="3750921"/>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hord 38">
            <a:extLst>
              <a:ext uri="{FF2B5EF4-FFF2-40B4-BE49-F238E27FC236}">
                <a16:creationId xmlns:a16="http://schemas.microsoft.com/office/drawing/2014/main" id="{A47D79D7-7C71-4FF0-97A2-1ED4A8A5CC17}"/>
              </a:ext>
            </a:extLst>
          </p:cNvPr>
          <p:cNvSpPr/>
          <p:nvPr/>
        </p:nvSpPr>
        <p:spPr>
          <a:xfrm rot="6762594">
            <a:off x="5775889" y="3732806"/>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hord 39">
            <a:extLst>
              <a:ext uri="{FF2B5EF4-FFF2-40B4-BE49-F238E27FC236}">
                <a16:creationId xmlns:a16="http://schemas.microsoft.com/office/drawing/2014/main" id="{83321366-D478-4DCC-B57E-078AEF61FDFA}"/>
              </a:ext>
            </a:extLst>
          </p:cNvPr>
          <p:cNvSpPr/>
          <p:nvPr/>
        </p:nvSpPr>
        <p:spPr>
          <a:xfrm rot="6762594">
            <a:off x="6765268" y="3738545"/>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hord 40">
            <a:extLst>
              <a:ext uri="{FF2B5EF4-FFF2-40B4-BE49-F238E27FC236}">
                <a16:creationId xmlns:a16="http://schemas.microsoft.com/office/drawing/2014/main" id="{2E83075E-D4B0-41B8-BC5B-7CE64D04F467}"/>
              </a:ext>
            </a:extLst>
          </p:cNvPr>
          <p:cNvSpPr/>
          <p:nvPr/>
        </p:nvSpPr>
        <p:spPr>
          <a:xfrm rot="6762594">
            <a:off x="7812193" y="3732806"/>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sp>
        <p:nvSpPr>
          <p:cNvPr id="27" name="Chord 26">
            <a:extLst>
              <a:ext uri="{FF2B5EF4-FFF2-40B4-BE49-F238E27FC236}">
                <a16:creationId xmlns:a16="http://schemas.microsoft.com/office/drawing/2014/main" id="{161005B2-5146-447D-BE57-5A20A31EB61C}"/>
              </a:ext>
            </a:extLst>
          </p:cNvPr>
          <p:cNvSpPr/>
          <p:nvPr/>
        </p:nvSpPr>
        <p:spPr>
          <a:xfrm rot="6762594">
            <a:off x="2999908" y="3737343"/>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FDABE3C9-DA9F-49BD-8106-4DFCC1B33C9E}"/>
              </a:ext>
            </a:extLst>
          </p:cNvPr>
          <p:cNvGrpSpPr/>
          <p:nvPr/>
        </p:nvGrpSpPr>
        <p:grpSpPr>
          <a:xfrm>
            <a:off x="242299" y="154112"/>
            <a:ext cx="11280168" cy="4094252"/>
            <a:chOff x="242299" y="154112"/>
            <a:chExt cx="11280168" cy="4094252"/>
          </a:xfrm>
        </p:grpSpPr>
        <p:sp>
          <p:nvSpPr>
            <p:cNvPr id="6" name="TextBox 5">
              <a:extLst>
                <a:ext uri="{FF2B5EF4-FFF2-40B4-BE49-F238E27FC236}">
                  <a16:creationId xmlns:a16="http://schemas.microsoft.com/office/drawing/2014/main" id="{B1E06465-2840-491E-87EC-462CC12EE992}"/>
                </a:ext>
              </a:extLst>
            </p:cNvPr>
            <p:cNvSpPr txBox="1"/>
            <p:nvPr/>
          </p:nvSpPr>
          <p:spPr>
            <a:xfrm>
              <a:off x="242299" y="154112"/>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sp>
          <p:nvSpPr>
            <p:cNvPr id="20" name="TextBox 19">
              <a:extLst>
                <a:ext uri="{FF2B5EF4-FFF2-40B4-BE49-F238E27FC236}">
                  <a16:creationId xmlns:a16="http://schemas.microsoft.com/office/drawing/2014/main" id="{F79D0CC6-5247-4B2A-896D-831218C164DF}"/>
                </a:ext>
              </a:extLst>
            </p:cNvPr>
            <p:cNvSpPr txBox="1"/>
            <p:nvPr/>
          </p:nvSpPr>
          <p:spPr>
            <a:xfrm>
              <a:off x="7511775" y="156270"/>
              <a:ext cx="2779471"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addition problem:</a:t>
              </a:r>
            </a:p>
            <a:p>
              <a:pPr algn="ctr"/>
              <a:r>
                <a:rPr lang="en-US" dirty="0"/>
                <a:t>  </a:t>
              </a:r>
              <a:r>
                <a:rPr lang="en-US" sz="2400" dirty="0"/>
                <a:t>54</a:t>
              </a:r>
            </a:p>
            <a:p>
              <a:pPr algn="ctr"/>
              <a:r>
                <a:rPr lang="en-US" sz="2400"/>
                <a:t>+16</a:t>
              </a:r>
              <a:endParaRPr lang="en-US" sz="2400" dirty="0"/>
            </a:p>
            <a:p>
              <a:endParaRPr lang="en-US" dirty="0"/>
            </a:p>
            <a:p>
              <a:endParaRPr lang="en-US" dirty="0"/>
            </a:p>
          </p:txBody>
        </p:sp>
        <p:grpSp>
          <p:nvGrpSpPr>
            <p:cNvPr id="2" name="Group 1">
              <a:extLst>
                <a:ext uri="{FF2B5EF4-FFF2-40B4-BE49-F238E27FC236}">
                  <a16:creationId xmlns:a16="http://schemas.microsoft.com/office/drawing/2014/main" id="{7AB7B175-B8B0-40F1-B4B3-C72B959DA2A5}"/>
                </a:ext>
              </a:extLst>
            </p:cNvPr>
            <p:cNvGrpSpPr/>
            <p:nvPr/>
          </p:nvGrpSpPr>
          <p:grpSpPr>
            <a:xfrm>
              <a:off x="585627" y="1453793"/>
              <a:ext cx="10936840" cy="2794571"/>
              <a:chOff x="585627" y="1453793"/>
              <a:chExt cx="10936840" cy="2794571"/>
            </a:xfrm>
          </p:grpSpPr>
          <p:cxnSp>
            <p:nvCxnSpPr>
              <p:cNvPr id="5" name="Straight Connector 4">
                <a:extLst>
                  <a:ext uri="{FF2B5EF4-FFF2-40B4-BE49-F238E27FC236}">
                    <a16:creationId xmlns:a16="http://schemas.microsoft.com/office/drawing/2014/main" id="{8DB697C3-05C1-4AA9-8ED6-DCFE1CB720C5}"/>
                  </a:ext>
                </a:extLst>
              </p:cNvPr>
              <p:cNvCxnSpPr/>
              <p:nvPr/>
            </p:nvCxnSpPr>
            <p:spPr>
              <a:xfrm>
                <a:off x="585627" y="4191856"/>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7" name="TextBox 6">
                <a:extLst>
                  <a:ext uri="{FF2B5EF4-FFF2-40B4-BE49-F238E27FC236}">
                    <a16:creationId xmlns:a16="http://schemas.microsoft.com/office/drawing/2014/main" id="{AF039FDC-456D-4585-A978-983D45A2D4A5}"/>
                  </a:ext>
                </a:extLst>
              </p:cNvPr>
              <p:cNvSpPr txBox="1"/>
              <p:nvPr/>
            </p:nvSpPr>
            <p:spPr>
              <a:xfrm>
                <a:off x="2315482" y="1453793"/>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16" name="TextBox 15">
                <a:extLst>
                  <a:ext uri="{FF2B5EF4-FFF2-40B4-BE49-F238E27FC236}">
                    <a16:creationId xmlns:a16="http://schemas.microsoft.com/office/drawing/2014/main" id="{B25E82AC-1725-489F-88BF-E6374E5AF103}"/>
                  </a:ext>
                </a:extLst>
              </p:cNvPr>
              <p:cNvSpPr txBox="1"/>
              <p:nvPr/>
            </p:nvSpPr>
            <p:spPr>
              <a:xfrm>
                <a:off x="1844825" y="3791765"/>
                <a:ext cx="755150" cy="369332"/>
              </a:xfrm>
              <a:prstGeom prst="rect">
                <a:avLst/>
              </a:prstGeom>
              <a:noFill/>
            </p:spPr>
            <p:txBody>
              <a:bodyPr wrap="square" rtlCol="0">
                <a:spAutoFit/>
              </a:bodyPr>
              <a:lstStyle/>
              <a:p>
                <a:r>
                  <a:rPr lang="en-US"/>
                  <a:t>+10</a:t>
                </a:r>
                <a:endParaRPr lang="en-US" dirty="0"/>
              </a:p>
            </p:txBody>
          </p:sp>
          <p:sp>
            <p:nvSpPr>
              <p:cNvPr id="17" name="TextBox 16">
                <a:extLst>
                  <a:ext uri="{FF2B5EF4-FFF2-40B4-BE49-F238E27FC236}">
                    <a16:creationId xmlns:a16="http://schemas.microsoft.com/office/drawing/2014/main" id="{9986DF39-E4DD-4096-AA53-F9017D427B8D}"/>
                  </a:ext>
                </a:extLst>
              </p:cNvPr>
              <p:cNvSpPr txBox="1"/>
              <p:nvPr/>
            </p:nvSpPr>
            <p:spPr>
              <a:xfrm>
                <a:off x="5914292" y="3851354"/>
                <a:ext cx="755150" cy="369332"/>
              </a:xfrm>
              <a:prstGeom prst="rect">
                <a:avLst/>
              </a:prstGeom>
              <a:noFill/>
            </p:spPr>
            <p:txBody>
              <a:bodyPr wrap="square" rtlCol="0">
                <a:spAutoFit/>
              </a:bodyPr>
              <a:lstStyle/>
              <a:p>
                <a:r>
                  <a:rPr lang="en-US"/>
                  <a:t>+1</a:t>
                </a:r>
                <a:endParaRPr lang="en-US" dirty="0"/>
              </a:p>
            </p:txBody>
          </p:sp>
          <p:sp>
            <p:nvSpPr>
              <p:cNvPr id="18" name="TextBox 17">
                <a:extLst>
                  <a:ext uri="{FF2B5EF4-FFF2-40B4-BE49-F238E27FC236}">
                    <a16:creationId xmlns:a16="http://schemas.microsoft.com/office/drawing/2014/main" id="{10D1C2B3-DEF4-42DA-B66A-A6566625F467}"/>
                  </a:ext>
                </a:extLst>
              </p:cNvPr>
              <p:cNvSpPr txBox="1"/>
              <p:nvPr/>
            </p:nvSpPr>
            <p:spPr>
              <a:xfrm>
                <a:off x="7872085" y="3834716"/>
                <a:ext cx="755150" cy="369332"/>
              </a:xfrm>
              <a:prstGeom prst="rect">
                <a:avLst/>
              </a:prstGeom>
              <a:noFill/>
            </p:spPr>
            <p:txBody>
              <a:bodyPr wrap="square" rtlCol="0">
                <a:spAutoFit/>
              </a:bodyPr>
              <a:lstStyle/>
              <a:p>
                <a:r>
                  <a:rPr lang="en-US"/>
                  <a:t>+1</a:t>
                </a:r>
                <a:endParaRPr lang="en-US" dirty="0"/>
              </a:p>
            </p:txBody>
          </p:sp>
          <p:sp>
            <p:nvSpPr>
              <p:cNvPr id="19" name="TextBox 18">
                <a:extLst>
                  <a:ext uri="{FF2B5EF4-FFF2-40B4-BE49-F238E27FC236}">
                    <a16:creationId xmlns:a16="http://schemas.microsoft.com/office/drawing/2014/main" id="{343F0B66-6F18-4EBD-8F44-0183CFEDE67C}"/>
                  </a:ext>
                </a:extLst>
              </p:cNvPr>
              <p:cNvSpPr txBox="1"/>
              <p:nvPr/>
            </p:nvSpPr>
            <p:spPr>
              <a:xfrm>
                <a:off x="6892045" y="3833777"/>
                <a:ext cx="755150" cy="369332"/>
              </a:xfrm>
              <a:prstGeom prst="rect">
                <a:avLst/>
              </a:prstGeom>
              <a:noFill/>
            </p:spPr>
            <p:txBody>
              <a:bodyPr wrap="square" rtlCol="0">
                <a:spAutoFit/>
              </a:bodyPr>
              <a:lstStyle/>
              <a:p>
                <a:r>
                  <a:rPr lang="en-US"/>
                  <a:t>+1</a:t>
                </a:r>
                <a:endParaRPr lang="en-US" dirty="0"/>
              </a:p>
            </p:txBody>
          </p:sp>
          <p:sp>
            <p:nvSpPr>
              <p:cNvPr id="25" name="TextBox 24">
                <a:extLst>
                  <a:ext uri="{FF2B5EF4-FFF2-40B4-BE49-F238E27FC236}">
                    <a16:creationId xmlns:a16="http://schemas.microsoft.com/office/drawing/2014/main" id="{22B67977-06B7-477A-9A5D-47FBA13E4B59}"/>
                  </a:ext>
                </a:extLst>
              </p:cNvPr>
              <p:cNvSpPr txBox="1"/>
              <p:nvPr/>
            </p:nvSpPr>
            <p:spPr>
              <a:xfrm>
                <a:off x="4006992" y="3823101"/>
                <a:ext cx="755150" cy="369332"/>
              </a:xfrm>
              <a:prstGeom prst="rect">
                <a:avLst/>
              </a:prstGeom>
              <a:noFill/>
            </p:spPr>
            <p:txBody>
              <a:bodyPr wrap="square" rtlCol="0">
                <a:spAutoFit/>
              </a:bodyPr>
              <a:lstStyle/>
              <a:p>
                <a:r>
                  <a:rPr lang="en-US"/>
                  <a:t>+1</a:t>
                </a:r>
                <a:endParaRPr lang="en-US" dirty="0"/>
              </a:p>
            </p:txBody>
          </p:sp>
          <p:sp>
            <p:nvSpPr>
              <p:cNvPr id="26" name="TextBox 25">
                <a:extLst>
                  <a:ext uri="{FF2B5EF4-FFF2-40B4-BE49-F238E27FC236}">
                    <a16:creationId xmlns:a16="http://schemas.microsoft.com/office/drawing/2014/main" id="{19825D26-94D7-48CF-B917-87B4A82F29BA}"/>
                  </a:ext>
                </a:extLst>
              </p:cNvPr>
              <p:cNvSpPr txBox="1"/>
              <p:nvPr/>
            </p:nvSpPr>
            <p:spPr>
              <a:xfrm>
                <a:off x="4996370" y="3851355"/>
                <a:ext cx="755150" cy="369332"/>
              </a:xfrm>
              <a:prstGeom prst="rect">
                <a:avLst/>
              </a:prstGeom>
              <a:noFill/>
            </p:spPr>
            <p:txBody>
              <a:bodyPr wrap="square" rtlCol="0">
                <a:spAutoFit/>
              </a:bodyPr>
              <a:lstStyle/>
              <a:p>
                <a:r>
                  <a:rPr lang="en-US"/>
                  <a:t>+1</a:t>
                </a:r>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486454" y="1453793"/>
                <a:ext cx="909263" cy="0"/>
              </a:xfrm>
              <a:prstGeom prst="line">
                <a:avLst/>
              </a:prstGeom>
              <a:ln w="19050"/>
            </p:spPr>
            <p:style>
              <a:lnRef idx="1">
                <a:schemeClr val="dk1"/>
              </a:lnRef>
              <a:fillRef idx="0">
                <a:schemeClr val="dk1"/>
              </a:fillRef>
              <a:effectRef idx="0">
                <a:schemeClr val="dk1"/>
              </a:effectRef>
              <a:fontRef idx="minor">
                <a:schemeClr val="tx1"/>
              </a:fontRef>
            </p:style>
          </p:cxnSp>
          <p:sp>
            <p:nvSpPr>
              <p:cNvPr id="28" name="TextBox 27">
                <a:extLst>
                  <a:ext uri="{FF2B5EF4-FFF2-40B4-BE49-F238E27FC236}">
                    <a16:creationId xmlns:a16="http://schemas.microsoft.com/office/drawing/2014/main" id="{2EE77C60-B41E-4806-B255-49020C00B00E}"/>
                  </a:ext>
                </a:extLst>
              </p:cNvPr>
              <p:cNvSpPr txBox="1"/>
              <p:nvPr/>
            </p:nvSpPr>
            <p:spPr>
              <a:xfrm>
                <a:off x="3121129" y="3822524"/>
                <a:ext cx="755150" cy="369332"/>
              </a:xfrm>
              <a:prstGeom prst="rect">
                <a:avLst/>
              </a:prstGeom>
              <a:noFill/>
            </p:spPr>
            <p:txBody>
              <a:bodyPr wrap="square" rtlCol="0">
                <a:spAutoFit/>
              </a:bodyPr>
              <a:lstStyle/>
              <a:p>
                <a:r>
                  <a:rPr lang="en-US"/>
                  <a:t>+1</a:t>
                </a:r>
                <a:endParaRPr lang="en-US" dirty="0"/>
              </a:p>
            </p:txBody>
          </p:sp>
        </p:grpSp>
      </p:grpSp>
    </p:spTree>
    <p:extLst>
      <p:ext uri="{BB962C8B-B14F-4D97-AF65-F5344CB8AC3E}">
        <p14:creationId xmlns:p14="http://schemas.microsoft.com/office/powerpoint/2010/main" val="225559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a:extLst>
              <a:ext uri="{FF2B5EF4-FFF2-40B4-BE49-F238E27FC236}">
                <a16:creationId xmlns:a16="http://schemas.microsoft.com/office/drawing/2014/main" id="{49B74E78-8F2F-41EA-98F8-686585469F7F}"/>
              </a:ext>
            </a:extLst>
          </p:cNvPr>
          <p:cNvSpPr/>
          <p:nvPr/>
        </p:nvSpPr>
        <p:spPr>
          <a:xfrm rot="6762594">
            <a:off x="1698397" y="3496036"/>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4" name="Chord 33">
            <a:extLst>
              <a:ext uri="{FF2B5EF4-FFF2-40B4-BE49-F238E27FC236}">
                <a16:creationId xmlns:a16="http://schemas.microsoft.com/office/drawing/2014/main" id="{5AE6626C-0AA5-4096-B01F-A22605106B3F}"/>
              </a:ext>
            </a:extLst>
          </p:cNvPr>
          <p:cNvSpPr/>
          <p:nvPr/>
        </p:nvSpPr>
        <p:spPr>
          <a:xfrm rot="6762594">
            <a:off x="3925527" y="3525998"/>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5" name="Chord 34">
            <a:extLst>
              <a:ext uri="{FF2B5EF4-FFF2-40B4-BE49-F238E27FC236}">
                <a16:creationId xmlns:a16="http://schemas.microsoft.com/office/drawing/2014/main" id="{0CF43D8C-EF64-431A-B593-6FC292142083}"/>
              </a:ext>
            </a:extLst>
          </p:cNvPr>
          <p:cNvSpPr/>
          <p:nvPr/>
        </p:nvSpPr>
        <p:spPr>
          <a:xfrm rot="6762594">
            <a:off x="2841087" y="3508422"/>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3" name="Chord 22">
            <a:extLst>
              <a:ext uri="{FF2B5EF4-FFF2-40B4-BE49-F238E27FC236}">
                <a16:creationId xmlns:a16="http://schemas.microsoft.com/office/drawing/2014/main" id="{D256A49F-59E7-435F-A2EF-2A9C696FBDB9}"/>
              </a:ext>
            </a:extLst>
          </p:cNvPr>
          <p:cNvSpPr/>
          <p:nvPr/>
        </p:nvSpPr>
        <p:spPr>
          <a:xfrm rot="6762594">
            <a:off x="6822014" y="3737343"/>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nvPr>
        </p:nvGraphicFramePr>
        <p:xfrm>
          <a:off x="612961" y="4384698"/>
          <a:ext cx="10878685" cy="370840"/>
        </p:xfrm>
        <a:graphic>
          <a:graphicData uri="http://schemas.openxmlformats.org/drawingml/2006/table">
            <a:tbl>
              <a:tblPr firstRow="1" bandRow="1">
                <a:tableStyleId>{5C22544A-7EE6-4342-B048-85BDC9FD1C3A}</a:tableStyleId>
              </a:tblPr>
              <a:tblGrid>
                <a:gridCol w="1022445">
                  <a:extLst>
                    <a:ext uri="{9D8B030D-6E8A-4147-A177-3AD203B41FA5}">
                      <a16:colId xmlns:a16="http://schemas.microsoft.com/office/drawing/2014/main" val="4253593850"/>
                    </a:ext>
                  </a:extLst>
                </a:gridCol>
                <a:gridCol w="1022445">
                  <a:extLst>
                    <a:ext uri="{9D8B030D-6E8A-4147-A177-3AD203B41FA5}">
                      <a16:colId xmlns:a16="http://schemas.microsoft.com/office/drawing/2014/main" val="2672392767"/>
                    </a:ext>
                  </a:extLst>
                </a:gridCol>
                <a:gridCol w="1205232">
                  <a:extLst>
                    <a:ext uri="{9D8B030D-6E8A-4147-A177-3AD203B41FA5}">
                      <a16:colId xmlns:a16="http://schemas.microsoft.com/office/drawing/2014/main" val="799166594"/>
                    </a:ext>
                  </a:extLst>
                </a:gridCol>
                <a:gridCol w="1058238">
                  <a:extLst>
                    <a:ext uri="{9D8B030D-6E8A-4147-A177-3AD203B41FA5}">
                      <a16:colId xmlns:a16="http://schemas.microsoft.com/office/drawing/2014/main" val="4240264922"/>
                    </a:ext>
                  </a:extLst>
                </a:gridCol>
                <a:gridCol w="888715">
                  <a:extLst>
                    <a:ext uri="{9D8B030D-6E8A-4147-A177-3AD203B41FA5}">
                      <a16:colId xmlns:a16="http://schemas.microsoft.com/office/drawing/2014/main" val="1157340392"/>
                    </a:ext>
                  </a:extLst>
                </a:gridCol>
                <a:gridCol w="919537">
                  <a:extLst>
                    <a:ext uri="{9D8B030D-6E8A-4147-A177-3AD203B41FA5}">
                      <a16:colId xmlns:a16="http://schemas.microsoft.com/office/drawing/2014/main" val="32535309"/>
                    </a:ext>
                  </a:extLst>
                </a:gridCol>
                <a:gridCol w="914400">
                  <a:extLst>
                    <a:ext uri="{9D8B030D-6E8A-4147-A177-3AD203B41FA5}">
                      <a16:colId xmlns:a16="http://schemas.microsoft.com/office/drawing/2014/main" val="3680376183"/>
                    </a:ext>
                  </a:extLst>
                </a:gridCol>
                <a:gridCol w="960634">
                  <a:extLst>
                    <a:ext uri="{9D8B030D-6E8A-4147-A177-3AD203B41FA5}">
                      <a16:colId xmlns:a16="http://schemas.microsoft.com/office/drawing/2014/main" val="1869935108"/>
                    </a:ext>
                  </a:extLst>
                </a:gridCol>
                <a:gridCol w="883577">
                  <a:extLst>
                    <a:ext uri="{9D8B030D-6E8A-4147-A177-3AD203B41FA5}">
                      <a16:colId xmlns:a16="http://schemas.microsoft.com/office/drawing/2014/main" val="1438476669"/>
                    </a:ext>
                  </a:extLst>
                </a:gridCol>
                <a:gridCol w="1073650">
                  <a:extLst>
                    <a:ext uri="{9D8B030D-6E8A-4147-A177-3AD203B41FA5}">
                      <a16:colId xmlns:a16="http://schemas.microsoft.com/office/drawing/2014/main" val="1250811615"/>
                    </a:ext>
                  </a:extLst>
                </a:gridCol>
                <a:gridCol w="929812">
                  <a:extLst>
                    <a:ext uri="{9D8B030D-6E8A-4147-A177-3AD203B41FA5}">
                      <a16:colId xmlns:a16="http://schemas.microsoft.com/office/drawing/2014/main" val="450544549"/>
                    </a:ext>
                  </a:extLst>
                </a:gridCol>
              </a:tblGrid>
              <a:tr h="370840">
                <a:tc>
                  <a:txBody>
                    <a:bodyPr/>
                    <a:lstStyle/>
                    <a:p>
                      <a:pPr algn="ctr"/>
                      <a:r>
                        <a:rPr lang="en-US" dirty="0"/>
                        <a:t>23</a:t>
                      </a:r>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202446163"/>
                  </a:ext>
                </a:extLst>
              </a:tr>
            </a:tbl>
          </a:graphicData>
        </a:graphic>
      </p:graphicFrame>
      <p:sp>
        <p:nvSpPr>
          <p:cNvPr id="38" name="Chord 37">
            <a:extLst>
              <a:ext uri="{FF2B5EF4-FFF2-40B4-BE49-F238E27FC236}">
                <a16:creationId xmlns:a16="http://schemas.microsoft.com/office/drawing/2014/main" id="{8524619E-9A2A-41EE-A214-0727B2663CE6}"/>
              </a:ext>
            </a:extLst>
          </p:cNvPr>
          <p:cNvSpPr/>
          <p:nvPr/>
        </p:nvSpPr>
        <p:spPr>
          <a:xfrm rot="6762594">
            <a:off x="7804274" y="3750344"/>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hord 38">
            <a:extLst>
              <a:ext uri="{FF2B5EF4-FFF2-40B4-BE49-F238E27FC236}">
                <a16:creationId xmlns:a16="http://schemas.microsoft.com/office/drawing/2014/main" id="{A47D79D7-7C71-4FF0-97A2-1ED4A8A5CC17}"/>
              </a:ext>
            </a:extLst>
          </p:cNvPr>
          <p:cNvSpPr/>
          <p:nvPr/>
        </p:nvSpPr>
        <p:spPr>
          <a:xfrm rot="6762594">
            <a:off x="8703516" y="3762169"/>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hord 39">
            <a:extLst>
              <a:ext uri="{FF2B5EF4-FFF2-40B4-BE49-F238E27FC236}">
                <a16:creationId xmlns:a16="http://schemas.microsoft.com/office/drawing/2014/main" id="{83321366-D478-4DCC-B57E-078AEF61FDFA}"/>
              </a:ext>
            </a:extLst>
          </p:cNvPr>
          <p:cNvSpPr/>
          <p:nvPr/>
        </p:nvSpPr>
        <p:spPr>
          <a:xfrm rot="6762594">
            <a:off x="9706921" y="3777975"/>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hord 40">
            <a:extLst>
              <a:ext uri="{FF2B5EF4-FFF2-40B4-BE49-F238E27FC236}">
                <a16:creationId xmlns:a16="http://schemas.microsoft.com/office/drawing/2014/main" id="{2E83075E-D4B0-41B8-BC5B-7CE64D04F467}"/>
              </a:ext>
            </a:extLst>
          </p:cNvPr>
          <p:cNvSpPr/>
          <p:nvPr/>
        </p:nvSpPr>
        <p:spPr>
          <a:xfrm rot="6762594">
            <a:off x="10758563" y="3777975"/>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sp>
        <p:nvSpPr>
          <p:cNvPr id="31" name="Chord 30">
            <a:extLst>
              <a:ext uri="{FF2B5EF4-FFF2-40B4-BE49-F238E27FC236}">
                <a16:creationId xmlns:a16="http://schemas.microsoft.com/office/drawing/2014/main" id="{768D0DBA-30BD-4761-90CA-378AE04BC859}"/>
              </a:ext>
            </a:extLst>
          </p:cNvPr>
          <p:cNvSpPr/>
          <p:nvPr/>
        </p:nvSpPr>
        <p:spPr>
          <a:xfrm rot="6762594">
            <a:off x="4997036" y="3724879"/>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743E7749-203C-4C5C-A93B-5FB1B8134BCD}"/>
              </a:ext>
            </a:extLst>
          </p:cNvPr>
          <p:cNvGrpSpPr/>
          <p:nvPr/>
        </p:nvGrpSpPr>
        <p:grpSpPr>
          <a:xfrm>
            <a:off x="223619" y="130512"/>
            <a:ext cx="11321179" cy="4094252"/>
            <a:chOff x="242299" y="154112"/>
            <a:chExt cx="11321179" cy="4094252"/>
          </a:xfrm>
        </p:grpSpPr>
        <p:cxnSp>
          <p:nvCxnSpPr>
            <p:cNvPr id="5" name="Straight Connector 4">
              <a:extLst>
                <a:ext uri="{FF2B5EF4-FFF2-40B4-BE49-F238E27FC236}">
                  <a16:creationId xmlns:a16="http://schemas.microsoft.com/office/drawing/2014/main" id="{8DB697C3-05C1-4AA9-8ED6-DCFE1CB720C5}"/>
                </a:ext>
              </a:extLst>
            </p:cNvPr>
            <p:cNvCxnSpPr/>
            <p:nvPr/>
          </p:nvCxnSpPr>
          <p:spPr>
            <a:xfrm>
              <a:off x="585627" y="4191856"/>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6" name="TextBox 5">
              <a:extLst>
                <a:ext uri="{FF2B5EF4-FFF2-40B4-BE49-F238E27FC236}">
                  <a16:creationId xmlns:a16="http://schemas.microsoft.com/office/drawing/2014/main" id="{B1E06465-2840-491E-87EC-462CC12EE992}"/>
                </a:ext>
              </a:extLst>
            </p:cNvPr>
            <p:cNvSpPr txBox="1"/>
            <p:nvPr/>
          </p:nvSpPr>
          <p:spPr>
            <a:xfrm>
              <a:off x="242299" y="154112"/>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sp>
          <p:nvSpPr>
            <p:cNvPr id="7" name="TextBox 6">
              <a:extLst>
                <a:ext uri="{FF2B5EF4-FFF2-40B4-BE49-F238E27FC236}">
                  <a16:creationId xmlns:a16="http://schemas.microsoft.com/office/drawing/2014/main" id="{AF039FDC-456D-4585-A978-983D45A2D4A5}"/>
                </a:ext>
              </a:extLst>
            </p:cNvPr>
            <p:cNvSpPr txBox="1"/>
            <p:nvPr/>
          </p:nvSpPr>
          <p:spPr>
            <a:xfrm>
              <a:off x="2315482" y="1453793"/>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15" name="TextBox 14">
              <a:extLst>
                <a:ext uri="{FF2B5EF4-FFF2-40B4-BE49-F238E27FC236}">
                  <a16:creationId xmlns:a16="http://schemas.microsoft.com/office/drawing/2014/main" id="{E391639F-59DB-42AA-B1C4-BD4865D6845C}"/>
                </a:ext>
              </a:extLst>
            </p:cNvPr>
            <p:cNvSpPr txBox="1"/>
            <p:nvPr/>
          </p:nvSpPr>
          <p:spPr>
            <a:xfrm>
              <a:off x="4121547" y="3802656"/>
              <a:ext cx="755150" cy="369332"/>
            </a:xfrm>
            <a:prstGeom prst="rect">
              <a:avLst/>
            </a:prstGeom>
            <a:noFill/>
          </p:spPr>
          <p:txBody>
            <a:bodyPr wrap="square" rtlCol="0">
              <a:spAutoFit/>
            </a:bodyPr>
            <a:lstStyle/>
            <a:p>
              <a:r>
                <a:rPr lang="en-US"/>
                <a:t>+10</a:t>
              </a:r>
              <a:endParaRPr lang="en-US" dirty="0"/>
            </a:p>
          </p:txBody>
        </p:sp>
        <p:sp>
          <p:nvSpPr>
            <p:cNvPr id="16" name="TextBox 15">
              <a:extLst>
                <a:ext uri="{FF2B5EF4-FFF2-40B4-BE49-F238E27FC236}">
                  <a16:creationId xmlns:a16="http://schemas.microsoft.com/office/drawing/2014/main" id="{B25E82AC-1725-489F-88BF-E6374E5AF103}"/>
                </a:ext>
              </a:extLst>
            </p:cNvPr>
            <p:cNvSpPr txBox="1"/>
            <p:nvPr/>
          </p:nvSpPr>
          <p:spPr>
            <a:xfrm>
              <a:off x="1844825" y="3791765"/>
              <a:ext cx="755150" cy="369332"/>
            </a:xfrm>
            <a:prstGeom prst="rect">
              <a:avLst/>
            </a:prstGeom>
            <a:noFill/>
          </p:spPr>
          <p:txBody>
            <a:bodyPr wrap="square" rtlCol="0">
              <a:spAutoFit/>
            </a:bodyPr>
            <a:lstStyle/>
            <a:p>
              <a:r>
                <a:rPr lang="en-US"/>
                <a:t>+10</a:t>
              </a:r>
              <a:endParaRPr lang="en-US" dirty="0"/>
            </a:p>
          </p:txBody>
        </p:sp>
        <p:sp>
          <p:nvSpPr>
            <p:cNvPr id="17" name="TextBox 16">
              <a:extLst>
                <a:ext uri="{FF2B5EF4-FFF2-40B4-BE49-F238E27FC236}">
                  <a16:creationId xmlns:a16="http://schemas.microsoft.com/office/drawing/2014/main" id="{9986DF39-E4DD-4096-AA53-F9017D427B8D}"/>
                </a:ext>
              </a:extLst>
            </p:cNvPr>
            <p:cNvSpPr txBox="1"/>
            <p:nvPr/>
          </p:nvSpPr>
          <p:spPr>
            <a:xfrm>
              <a:off x="8850535" y="3850777"/>
              <a:ext cx="755150" cy="369332"/>
            </a:xfrm>
            <a:prstGeom prst="rect">
              <a:avLst/>
            </a:prstGeom>
            <a:noFill/>
          </p:spPr>
          <p:txBody>
            <a:bodyPr wrap="square" rtlCol="0">
              <a:spAutoFit/>
            </a:bodyPr>
            <a:lstStyle/>
            <a:p>
              <a:r>
                <a:rPr lang="en-US"/>
                <a:t>+1</a:t>
              </a:r>
              <a:endParaRPr lang="en-US" dirty="0"/>
            </a:p>
          </p:txBody>
        </p:sp>
        <p:sp>
          <p:nvSpPr>
            <p:cNvPr id="18" name="TextBox 17">
              <a:extLst>
                <a:ext uri="{FF2B5EF4-FFF2-40B4-BE49-F238E27FC236}">
                  <a16:creationId xmlns:a16="http://schemas.microsoft.com/office/drawing/2014/main" id="{10D1C2B3-DEF4-42DA-B66A-A6566625F467}"/>
                </a:ext>
              </a:extLst>
            </p:cNvPr>
            <p:cNvSpPr txBox="1"/>
            <p:nvPr/>
          </p:nvSpPr>
          <p:spPr>
            <a:xfrm>
              <a:off x="10808328" y="3834139"/>
              <a:ext cx="755150" cy="369332"/>
            </a:xfrm>
            <a:prstGeom prst="rect">
              <a:avLst/>
            </a:prstGeom>
            <a:noFill/>
          </p:spPr>
          <p:txBody>
            <a:bodyPr wrap="square" rtlCol="0">
              <a:spAutoFit/>
            </a:bodyPr>
            <a:lstStyle/>
            <a:p>
              <a:r>
                <a:rPr lang="en-US"/>
                <a:t>+1</a:t>
              </a:r>
              <a:endParaRPr lang="en-US" dirty="0"/>
            </a:p>
          </p:txBody>
        </p:sp>
        <p:sp>
          <p:nvSpPr>
            <p:cNvPr id="19" name="TextBox 18">
              <a:extLst>
                <a:ext uri="{FF2B5EF4-FFF2-40B4-BE49-F238E27FC236}">
                  <a16:creationId xmlns:a16="http://schemas.microsoft.com/office/drawing/2014/main" id="{343F0B66-6F18-4EBD-8F44-0183CFEDE67C}"/>
                </a:ext>
              </a:extLst>
            </p:cNvPr>
            <p:cNvSpPr txBox="1"/>
            <p:nvPr/>
          </p:nvSpPr>
          <p:spPr>
            <a:xfrm>
              <a:off x="9828288" y="3833200"/>
              <a:ext cx="755150" cy="369332"/>
            </a:xfrm>
            <a:prstGeom prst="rect">
              <a:avLst/>
            </a:prstGeom>
            <a:noFill/>
          </p:spPr>
          <p:txBody>
            <a:bodyPr wrap="square" rtlCol="0">
              <a:spAutoFit/>
            </a:bodyPr>
            <a:lstStyle/>
            <a:p>
              <a:r>
                <a:rPr lang="en-US"/>
                <a:t>+1</a:t>
              </a: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511775" y="156270"/>
              <a:ext cx="2779471"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addition problem:</a:t>
              </a:r>
            </a:p>
            <a:p>
              <a:pPr algn="ctr"/>
              <a:r>
                <a:rPr lang="en-US" dirty="0"/>
                <a:t>  </a:t>
              </a:r>
              <a:r>
                <a:rPr lang="en-US" sz="2400" dirty="0"/>
                <a:t>23</a:t>
              </a:r>
            </a:p>
            <a:p>
              <a:pPr algn="ctr"/>
              <a:r>
                <a:rPr lang="en-US" sz="2400"/>
                <a:t>+37</a:t>
              </a:r>
              <a:endParaRPr lang="en-US" sz="2400" dirty="0"/>
            </a:p>
            <a:p>
              <a:endParaRPr lang="en-US" dirty="0"/>
            </a:p>
            <a:p>
              <a:endParaRPr lang="en-US" dirty="0"/>
            </a:p>
          </p:txBody>
        </p:sp>
        <p:sp>
          <p:nvSpPr>
            <p:cNvPr id="25" name="TextBox 24">
              <a:extLst>
                <a:ext uri="{FF2B5EF4-FFF2-40B4-BE49-F238E27FC236}">
                  <a16:creationId xmlns:a16="http://schemas.microsoft.com/office/drawing/2014/main" id="{22B67977-06B7-477A-9A5D-47FBA13E4B59}"/>
                </a:ext>
              </a:extLst>
            </p:cNvPr>
            <p:cNvSpPr txBox="1"/>
            <p:nvPr/>
          </p:nvSpPr>
          <p:spPr>
            <a:xfrm>
              <a:off x="6943235" y="3822524"/>
              <a:ext cx="755150" cy="369332"/>
            </a:xfrm>
            <a:prstGeom prst="rect">
              <a:avLst/>
            </a:prstGeom>
            <a:noFill/>
          </p:spPr>
          <p:txBody>
            <a:bodyPr wrap="square" rtlCol="0">
              <a:spAutoFit/>
            </a:bodyPr>
            <a:lstStyle/>
            <a:p>
              <a:r>
                <a:rPr lang="en-US"/>
                <a:t>+1</a:t>
              </a:r>
              <a:endParaRPr lang="en-US" dirty="0"/>
            </a:p>
          </p:txBody>
        </p:sp>
        <p:sp>
          <p:nvSpPr>
            <p:cNvPr id="26" name="TextBox 25">
              <a:extLst>
                <a:ext uri="{FF2B5EF4-FFF2-40B4-BE49-F238E27FC236}">
                  <a16:creationId xmlns:a16="http://schemas.microsoft.com/office/drawing/2014/main" id="{19825D26-94D7-48CF-B917-87B4A82F29BA}"/>
                </a:ext>
              </a:extLst>
            </p:cNvPr>
            <p:cNvSpPr txBox="1"/>
            <p:nvPr/>
          </p:nvSpPr>
          <p:spPr>
            <a:xfrm>
              <a:off x="7932613" y="3850778"/>
              <a:ext cx="755150" cy="369332"/>
            </a:xfrm>
            <a:prstGeom prst="rect">
              <a:avLst/>
            </a:prstGeom>
            <a:noFill/>
          </p:spPr>
          <p:txBody>
            <a:bodyPr wrap="square" rtlCol="0">
              <a:spAutoFit/>
            </a:bodyPr>
            <a:lstStyle/>
            <a:p>
              <a:r>
                <a:rPr lang="en-US"/>
                <a:t>+1</a:t>
              </a:r>
              <a:endParaRPr lang="en-US" dirty="0"/>
            </a:p>
          </p:txBody>
        </p:sp>
        <p:sp>
          <p:nvSpPr>
            <p:cNvPr id="42" name="TextBox 41">
              <a:extLst>
                <a:ext uri="{FF2B5EF4-FFF2-40B4-BE49-F238E27FC236}">
                  <a16:creationId xmlns:a16="http://schemas.microsoft.com/office/drawing/2014/main" id="{8D0A2575-2F93-4118-928D-C8E01CB823E3}"/>
                </a:ext>
              </a:extLst>
            </p:cNvPr>
            <p:cNvSpPr txBox="1"/>
            <p:nvPr/>
          </p:nvSpPr>
          <p:spPr>
            <a:xfrm>
              <a:off x="3057368" y="3782788"/>
              <a:ext cx="755150" cy="369332"/>
            </a:xfrm>
            <a:prstGeom prst="rect">
              <a:avLst/>
            </a:prstGeom>
            <a:noFill/>
          </p:spPr>
          <p:txBody>
            <a:bodyPr wrap="square" rtlCol="0">
              <a:spAutoFit/>
            </a:bodyPr>
            <a:lstStyle/>
            <a:p>
              <a:r>
                <a:rPr lang="en-US"/>
                <a:t>+10</a:t>
              </a:r>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486454" y="1453793"/>
              <a:ext cx="909263" cy="0"/>
            </a:xfrm>
            <a:prstGeom prst="line">
              <a:avLst/>
            </a:prstGeom>
            <a:ln w="19050"/>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D27825EF-03C6-4498-91E6-6977DF209047}"/>
                </a:ext>
              </a:extLst>
            </p:cNvPr>
            <p:cNvSpPr txBox="1"/>
            <p:nvPr/>
          </p:nvSpPr>
          <p:spPr>
            <a:xfrm>
              <a:off x="5118257" y="3810060"/>
              <a:ext cx="755150" cy="369332"/>
            </a:xfrm>
            <a:prstGeom prst="rect">
              <a:avLst/>
            </a:prstGeom>
            <a:noFill/>
          </p:spPr>
          <p:txBody>
            <a:bodyPr wrap="square" rtlCol="0">
              <a:spAutoFit/>
            </a:bodyPr>
            <a:lstStyle/>
            <a:p>
              <a:r>
                <a:rPr lang="en-US"/>
                <a:t>+1</a:t>
              </a:r>
              <a:endParaRPr lang="en-US" dirty="0"/>
            </a:p>
          </p:txBody>
        </p:sp>
        <p:sp>
          <p:nvSpPr>
            <p:cNvPr id="43" name="TextBox 42">
              <a:extLst>
                <a:ext uri="{FF2B5EF4-FFF2-40B4-BE49-F238E27FC236}">
                  <a16:creationId xmlns:a16="http://schemas.microsoft.com/office/drawing/2014/main" id="{4B6BD6CE-1732-4731-9AF8-602DED468A65}"/>
                </a:ext>
              </a:extLst>
            </p:cNvPr>
            <p:cNvSpPr txBox="1"/>
            <p:nvPr/>
          </p:nvSpPr>
          <p:spPr>
            <a:xfrm>
              <a:off x="6107635" y="3838314"/>
              <a:ext cx="755150" cy="369332"/>
            </a:xfrm>
            <a:prstGeom prst="rect">
              <a:avLst/>
            </a:prstGeom>
            <a:noFill/>
          </p:spPr>
          <p:txBody>
            <a:bodyPr wrap="square" rtlCol="0">
              <a:spAutoFit/>
            </a:bodyPr>
            <a:lstStyle/>
            <a:p>
              <a:r>
                <a:rPr lang="en-US"/>
                <a:t>+1</a:t>
              </a:r>
              <a:endParaRPr lang="en-US" dirty="0"/>
            </a:p>
          </p:txBody>
        </p:sp>
      </p:grpSp>
      <p:sp>
        <p:nvSpPr>
          <p:cNvPr id="45" name="Chord 44">
            <a:extLst>
              <a:ext uri="{FF2B5EF4-FFF2-40B4-BE49-F238E27FC236}">
                <a16:creationId xmlns:a16="http://schemas.microsoft.com/office/drawing/2014/main" id="{2201C05F-2124-4B16-9B0B-60F7BD4FBE39}"/>
              </a:ext>
            </a:extLst>
          </p:cNvPr>
          <p:cNvSpPr/>
          <p:nvPr/>
        </p:nvSpPr>
        <p:spPr>
          <a:xfrm rot="6762594">
            <a:off x="5979296" y="3737880"/>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5060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1E06465-2840-491E-87EC-462CC12EE992}"/>
              </a:ext>
            </a:extLst>
          </p:cNvPr>
          <p:cNvSpPr txBox="1"/>
          <p:nvPr/>
        </p:nvSpPr>
        <p:spPr>
          <a:xfrm>
            <a:off x="242299" y="154112"/>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nvPr>
        </p:nvGraphicFramePr>
        <p:xfrm>
          <a:off x="612961" y="4384698"/>
          <a:ext cx="10878684" cy="370840"/>
        </p:xfrm>
        <a:graphic>
          <a:graphicData uri="http://schemas.openxmlformats.org/drawingml/2006/table">
            <a:tbl>
              <a:tblPr firstRow="1" bandRow="1">
                <a:tableStyleId>{5C22544A-7EE6-4342-B048-85BDC9FD1C3A}</a:tableStyleId>
              </a:tblPr>
              <a:tblGrid>
                <a:gridCol w="1022445">
                  <a:extLst>
                    <a:ext uri="{9D8B030D-6E8A-4147-A177-3AD203B41FA5}">
                      <a16:colId xmlns:a16="http://schemas.microsoft.com/office/drawing/2014/main" val="4253593850"/>
                    </a:ext>
                  </a:extLst>
                </a:gridCol>
                <a:gridCol w="1022445">
                  <a:extLst>
                    <a:ext uri="{9D8B030D-6E8A-4147-A177-3AD203B41FA5}">
                      <a16:colId xmlns:a16="http://schemas.microsoft.com/office/drawing/2014/main" val="2672392767"/>
                    </a:ext>
                  </a:extLst>
                </a:gridCol>
                <a:gridCol w="1642955">
                  <a:extLst>
                    <a:ext uri="{9D8B030D-6E8A-4147-A177-3AD203B41FA5}">
                      <a16:colId xmlns:a16="http://schemas.microsoft.com/office/drawing/2014/main" val="799166594"/>
                    </a:ext>
                  </a:extLst>
                </a:gridCol>
                <a:gridCol w="1061172">
                  <a:extLst>
                    <a:ext uri="{9D8B030D-6E8A-4147-A177-3AD203B41FA5}">
                      <a16:colId xmlns:a16="http://schemas.microsoft.com/office/drawing/2014/main" val="4240264922"/>
                    </a:ext>
                  </a:extLst>
                </a:gridCol>
                <a:gridCol w="1452131">
                  <a:extLst>
                    <a:ext uri="{9D8B030D-6E8A-4147-A177-3AD203B41FA5}">
                      <a16:colId xmlns:a16="http://schemas.microsoft.com/office/drawing/2014/main" val="1157340392"/>
                    </a:ext>
                  </a:extLst>
                </a:gridCol>
                <a:gridCol w="902927">
                  <a:extLst>
                    <a:ext uri="{9D8B030D-6E8A-4147-A177-3AD203B41FA5}">
                      <a16:colId xmlns:a16="http://schemas.microsoft.com/office/drawing/2014/main" val="32535309"/>
                    </a:ext>
                  </a:extLst>
                </a:gridCol>
                <a:gridCol w="875002">
                  <a:extLst>
                    <a:ext uri="{9D8B030D-6E8A-4147-A177-3AD203B41FA5}">
                      <a16:colId xmlns:a16="http://schemas.microsoft.com/office/drawing/2014/main" val="3680376183"/>
                    </a:ext>
                  </a:extLst>
                </a:gridCol>
                <a:gridCol w="907581">
                  <a:extLst>
                    <a:ext uri="{9D8B030D-6E8A-4147-A177-3AD203B41FA5}">
                      <a16:colId xmlns:a16="http://schemas.microsoft.com/office/drawing/2014/main" val="1869935108"/>
                    </a:ext>
                  </a:extLst>
                </a:gridCol>
                <a:gridCol w="1079790">
                  <a:extLst>
                    <a:ext uri="{9D8B030D-6E8A-4147-A177-3AD203B41FA5}">
                      <a16:colId xmlns:a16="http://schemas.microsoft.com/office/drawing/2014/main" val="1438476669"/>
                    </a:ext>
                  </a:extLst>
                </a:gridCol>
                <a:gridCol w="912236">
                  <a:extLst>
                    <a:ext uri="{9D8B030D-6E8A-4147-A177-3AD203B41FA5}">
                      <a16:colId xmlns:a16="http://schemas.microsoft.com/office/drawing/2014/main" val="1250811615"/>
                    </a:ext>
                  </a:extLst>
                </a:gridCol>
              </a:tblGrid>
              <a:tr h="370840">
                <a:tc>
                  <a:txBody>
                    <a:bodyPr/>
                    <a:lstStyle/>
                    <a:p>
                      <a:pPr algn="ctr"/>
                      <a:r>
                        <a:rPr lang="en-US" dirty="0"/>
                        <a:t>36</a:t>
                      </a:r>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202446163"/>
                  </a:ext>
                </a:extLst>
              </a:tr>
            </a:tbl>
          </a:graphicData>
        </a:graphic>
      </p:graphicFrame>
      <p:grpSp>
        <p:nvGrpSpPr>
          <p:cNvPr id="2" name="Group 1">
            <a:extLst>
              <a:ext uri="{FF2B5EF4-FFF2-40B4-BE49-F238E27FC236}">
                <a16:creationId xmlns:a16="http://schemas.microsoft.com/office/drawing/2014/main" id="{5BBC8AFC-1668-449E-9461-1FAEB4DFFCC3}"/>
              </a:ext>
            </a:extLst>
          </p:cNvPr>
          <p:cNvGrpSpPr/>
          <p:nvPr/>
        </p:nvGrpSpPr>
        <p:grpSpPr>
          <a:xfrm>
            <a:off x="585627" y="156270"/>
            <a:ext cx="10977851" cy="4359972"/>
            <a:chOff x="585627" y="156270"/>
            <a:chExt cx="10977851" cy="4359972"/>
          </a:xfrm>
        </p:grpSpPr>
        <p:sp>
          <p:nvSpPr>
            <p:cNvPr id="33" name="Chord 32">
              <a:extLst>
                <a:ext uri="{FF2B5EF4-FFF2-40B4-BE49-F238E27FC236}">
                  <a16:creationId xmlns:a16="http://schemas.microsoft.com/office/drawing/2014/main" id="{49B74E78-8F2F-41EA-98F8-686585469F7F}"/>
                </a:ext>
              </a:extLst>
            </p:cNvPr>
            <p:cNvSpPr/>
            <p:nvPr/>
          </p:nvSpPr>
          <p:spPr>
            <a:xfrm rot="6762594">
              <a:off x="1698397" y="3496036"/>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37" name="Chord 36">
              <a:extLst>
                <a:ext uri="{FF2B5EF4-FFF2-40B4-BE49-F238E27FC236}">
                  <a16:creationId xmlns:a16="http://schemas.microsoft.com/office/drawing/2014/main" id="{0BCE0866-4719-425A-A6C0-4C4C56DB284F}"/>
                </a:ext>
              </a:extLst>
            </p:cNvPr>
            <p:cNvSpPr/>
            <p:nvPr/>
          </p:nvSpPr>
          <p:spPr>
            <a:xfrm rot="6762594">
              <a:off x="5583681" y="3508419"/>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4" name="Chord 33">
              <a:extLst>
                <a:ext uri="{FF2B5EF4-FFF2-40B4-BE49-F238E27FC236}">
                  <a16:creationId xmlns:a16="http://schemas.microsoft.com/office/drawing/2014/main" id="{5AE6626C-0AA5-4096-B01F-A22605106B3F}"/>
                </a:ext>
              </a:extLst>
            </p:cNvPr>
            <p:cNvSpPr/>
            <p:nvPr/>
          </p:nvSpPr>
          <p:spPr>
            <a:xfrm rot="6762594">
              <a:off x="4267754" y="3525998"/>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5" name="Chord 34">
              <a:extLst>
                <a:ext uri="{FF2B5EF4-FFF2-40B4-BE49-F238E27FC236}">
                  <a16:creationId xmlns:a16="http://schemas.microsoft.com/office/drawing/2014/main" id="{0CF43D8C-EF64-431A-B593-6FC292142083}"/>
                </a:ext>
              </a:extLst>
            </p:cNvPr>
            <p:cNvSpPr/>
            <p:nvPr/>
          </p:nvSpPr>
          <p:spPr>
            <a:xfrm rot="6762594">
              <a:off x="3041550" y="3508420"/>
              <a:ext cx="961597" cy="1018891"/>
            </a:xfrm>
            <a:prstGeom prst="chord">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8DB697C3-05C1-4AA9-8ED6-DCFE1CB720C5}"/>
                </a:ext>
              </a:extLst>
            </p:cNvPr>
            <p:cNvCxnSpPr/>
            <p:nvPr/>
          </p:nvCxnSpPr>
          <p:spPr>
            <a:xfrm>
              <a:off x="585627" y="4191856"/>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7" name="TextBox 6">
              <a:extLst>
                <a:ext uri="{FF2B5EF4-FFF2-40B4-BE49-F238E27FC236}">
                  <a16:creationId xmlns:a16="http://schemas.microsoft.com/office/drawing/2014/main" id="{AF039FDC-456D-4585-A978-983D45A2D4A5}"/>
                </a:ext>
              </a:extLst>
            </p:cNvPr>
            <p:cNvSpPr txBox="1"/>
            <p:nvPr/>
          </p:nvSpPr>
          <p:spPr>
            <a:xfrm>
              <a:off x="2315482" y="1453793"/>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15" name="TextBox 14">
              <a:extLst>
                <a:ext uri="{FF2B5EF4-FFF2-40B4-BE49-F238E27FC236}">
                  <a16:creationId xmlns:a16="http://schemas.microsoft.com/office/drawing/2014/main" id="{E391639F-59DB-42AA-B1C4-BD4865D6845C}"/>
                </a:ext>
              </a:extLst>
            </p:cNvPr>
            <p:cNvSpPr txBox="1"/>
            <p:nvPr/>
          </p:nvSpPr>
          <p:spPr>
            <a:xfrm>
              <a:off x="4427075" y="3808077"/>
              <a:ext cx="755150" cy="369332"/>
            </a:xfrm>
            <a:prstGeom prst="rect">
              <a:avLst/>
            </a:prstGeom>
            <a:noFill/>
          </p:spPr>
          <p:txBody>
            <a:bodyPr wrap="square" rtlCol="0">
              <a:spAutoFit/>
            </a:bodyPr>
            <a:lstStyle/>
            <a:p>
              <a:r>
                <a:rPr lang="en-US"/>
                <a:t>+10</a:t>
              </a:r>
              <a:endParaRPr lang="en-US" dirty="0"/>
            </a:p>
          </p:txBody>
        </p:sp>
        <p:sp>
          <p:nvSpPr>
            <p:cNvPr id="16" name="TextBox 15">
              <a:extLst>
                <a:ext uri="{FF2B5EF4-FFF2-40B4-BE49-F238E27FC236}">
                  <a16:creationId xmlns:a16="http://schemas.microsoft.com/office/drawing/2014/main" id="{B25E82AC-1725-489F-88BF-E6374E5AF103}"/>
                </a:ext>
              </a:extLst>
            </p:cNvPr>
            <p:cNvSpPr txBox="1"/>
            <p:nvPr/>
          </p:nvSpPr>
          <p:spPr>
            <a:xfrm>
              <a:off x="1844825" y="3791765"/>
              <a:ext cx="755150" cy="369332"/>
            </a:xfrm>
            <a:prstGeom prst="rect">
              <a:avLst/>
            </a:prstGeom>
            <a:noFill/>
          </p:spPr>
          <p:txBody>
            <a:bodyPr wrap="square" rtlCol="0">
              <a:spAutoFit/>
            </a:bodyPr>
            <a:lstStyle/>
            <a:p>
              <a:r>
                <a:rPr lang="en-US"/>
                <a:t>+10</a:t>
              </a:r>
              <a:endParaRPr lang="en-US" dirty="0"/>
            </a:p>
          </p:txBody>
        </p:sp>
        <p:sp>
          <p:nvSpPr>
            <p:cNvPr id="17" name="TextBox 16">
              <a:extLst>
                <a:ext uri="{FF2B5EF4-FFF2-40B4-BE49-F238E27FC236}">
                  <a16:creationId xmlns:a16="http://schemas.microsoft.com/office/drawing/2014/main" id="{9986DF39-E4DD-4096-AA53-F9017D427B8D}"/>
                </a:ext>
              </a:extLst>
            </p:cNvPr>
            <p:cNvSpPr txBox="1"/>
            <p:nvPr/>
          </p:nvSpPr>
          <p:spPr>
            <a:xfrm>
              <a:off x="8850535" y="3850777"/>
              <a:ext cx="755150" cy="369332"/>
            </a:xfrm>
            <a:prstGeom prst="rect">
              <a:avLst/>
            </a:prstGeom>
            <a:noFill/>
          </p:spPr>
          <p:txBody>
            <a:bodyPr wrap="square" rtlCol="0">
              <a:spAutoFit/>
            </a:bodyPr>
            <a:lstStyle/>
            <a:p>
              <a:r>
                <a:rPr lang="en-US"/>
                <a:t>+1</a:t>
              </a:r>
              <a:endParaRPr lang="en-US" dirty="0"/>
            </a:p>
          </p:txBody>
        </p:sp>
        <p:sp>
          <p:nvSpPr>
            <p:cNvPr id="18" name="TextBox 17">
              <a:extLst>
                <a:ext uri="{FF2B5EF4-FFF2-40B4-BE49-F238E27FC236}">
                  <a16:creationId xmlns:a16="http://schemas.microsoft.com/office/drawing/2014/main" id="{10D1C2B3-DEF4-42DA-B66A-A6566625F467}"/>
                </a:ext>
              </a:extLst>
            </p:cNvPr>
            <p:cNvSpPr txBox="1"/>
            <p:nvPr/>
          </p:nvSpPr>
          <p:spPr>
            <a:xfrm>
              <a:off x="10808328" y="3834139"/>
              <a:ext cx="755150" cy="369332"/>
            </a:xfrm>
            <a:prstGeom prst="rect">
              <a:avLst/>
            </a:prstGeom>
            <a:noFill/>
          </p:spPr>
          <p:txBody>
            <a:bodyPr wrap="square" rtlCol="0">
              <a:spAutoFit/>
            </a:bodyPr>
            <a:lstStyle/>
            <a:p>
              <a:r>
                <a:rPr lang="en-US"/>
                <a:t>+1</a:t>
              </a:r>
              <a:endParaRPr lang="en-US" dirty="0"/>
            </a:p>
          </p:txBody>
        </p:sp>
        <p:sp>
          <p:nvSpPr>
            <p:cNvPr id="19" name="TextBox 18">
              <a:extLst>
                <a:ext uri="{FF2B5EF4-FFF2-40B4-BE49-F238E27FC236}">
                  <a16:creationId xmlns:a16="http://schemas.microsoft.com/office/drawing/2014/main" id="{343F0B66-6F18-4EBD-8F44-0183CFEDE67C}"/>
                </a:ext>
              </a:extLst>
            </p:cNvPr>
            <p:cNvSpPr txBox="1"/>
            <p:nvPr/>
          </p:nvSpPr>
          <p:spPr>
            <a:xfrm>
              <a:off x="9828288" y="3833200"/>
              <a:ext cx="755150" cy="369332"/>
            </a:xfrm>
            <a:prstGeom prst="rect">
              <a:avLst/>
            </a:prstGeom>
            <a:noFill/>
          </p:spPr>
          <p:txBody>
            <a:bodyPr wrap="square" rtlCol="0">
              <a:spAutoFit/>
            </a:bodyPr>
            <a:lstStyle/>
            <a:p>
              <a:r>
                <a:rPr lang="en-US"/>
                <a:t>+1</a:t>
              </a: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511775" y="156270"/>
              <a:ext cx="2779471"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addition problem:</a:t>
              </a:r>
            </a:p>
            <a:p>
              <a:pPr algn="ctr"/>
              <a:r>
                <a:rPr lang="en-US" dirty="0"/>
                <a:t>  </a:t>
              </a:r>
              <a:r>
                <a:rPr lang="en-US" sz="2400" dirty="0"/>
                <a:t>36</a:t>
              </a:r>
            </a:p>
            <a:p>
              <a:pPr algn="ctr"/>
              <a:r>
                <a:rPr lang="en-US" sz="2400"/>
                <a:t>+45</a:t>
              </a:r>
              <a:endParaRPr lang="en-US" sz="2400" dirty="0"/>
            </a:p>
            <a:p>
              <a:endParaRPr lang="en-US" dirty="0"/>
            </a:p>
            <a:p>
              <a:endParaRPr lang="en-US" dirty="0"/>
            </a:p>
          </p:txBody>
        </p:sp>
        <p:sp>
          <p:nvSpPr>
            <p:cNvPr id="22" name="TextBox 21">
              <a:extLst>
                <a:ext uri="{FF2B5EF4-FFF2-40B4-BE49-F238E27FC236}">
                  <a16:creationId xmlns:a16="http://schemas.microsoft.com/office/drawing/2014/main" id="{52E88129-A981-4E0C-A153-F569CE585D6A}"/>
                </a:ext>
              </a:extLst>
            </p:cNvPr>
            <p:cNvSpPr txBox="1"/>
            <p:nvPr/>
          </p:nvSpPr>
          <p:spPr>
            <a:xfrm>
              <a:off x="5785372" y="3814960"/>
              <a:ext cx="755150" cy="369332"/>
            </a:xfrm>
            <a:prstGeom prst="rect">
              <a:avLst/>
            </a:prstGeom>
            <a:noFill/>
          </p:spPr>
          <p:txBody>
            <a:bodyPr wrap="square" rtlCol="0">
              <a:spAutoFit/>
            </a:bodyPr>
            <a:lstStyle/>
            <a:p>
              <a:r>
                <a:rPr lang="en-US"/>
                <a:t>+10</a:t>
              </a:r>
              <a:endParaRPr lang="en-US" dirty="0"/>
            </a:p>
          </p:txBody>
        </p:sp>
        <p:sp>
          <p:nvSpPr>
            <p:cNvPr id="23" name="Chord 22">
              <a:extLst>
                <a:ext uri="{FF2B5EF4-FFF2-40B4-BE49-F238E27FC236}">
                  <a16:creationId xmlns:a16="http://schemas.microsoft.com/office/drawing/2014/main" id="{D256A49F-59E7-435F-A2EF-2A9C696FBDB9}"/>
                </a:ext>
              </a:extLst>
            </p:cNvPr>
            <p:cNvSpPr/>
            <p:nvPr/>
          </p:nvSpPr>
          <p:spPr>
            <a:xfrm rot="6762594">
              <a:off x="6822014" y="3737343"/>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22B67977-06B7-477A-9A5D-47FBA13E4B59}"/>
                </a:ext>
              </a:extLst>
            </p:cNvPr>
            <p:cNvSpPr txBox="1"/>
            <p:nvPr/>
          </p:nvSpPr>
          <p:spPr>
            <a:xfrm>
              <a:off x="6943235" y="3822524"/>
              <a:ext cx="755150" cy="369332"/>
            </a:xfrm>
            <a:prstGeom prst="rect">
              <a:avLst/>
            </a:prstGeom>
            <a:noFill/>
          </p:spPr>
          <p:txBody>
            <a:bodyPr wrap="square" rtlCol="0">
              <a:spAutoFit/>
            </a:bodyPr>
            <a:lstStyle/>
            <a:p>
              <a:r>
                <a:rPr lang="en-US"/>
                <a:t>+1</a:t>
              </a:r>
              <a:endParaRPr lang="en-US" dirty="0"/>
            </a:p>
          </p:txBody>
        </p:sp>
        <p:sp>
          <p:nvSpPr>
            <p:cNvPr id="26" name="TextBox 25">
              <a:extLst>
                <a:ext uri="{FF2B5EF4-FFF2-40B4-BE49-F238E27FC236}">
                  <a16:creationId xmlns:a16="http://schemas.microsoft.com/office/drawing/2014/main" id="{19825D26-94D7-48CF-B917-87B4A82F29BA}"/>
                </a:ext>
              </a:extLst>
            </p:cNvPr>
            <p:cNvSpPr txBox="1"/>
            <p:nvPr/>
          </p:nvSpPr>
          <p:spPr>
            <a:xfrm>
              <a:off x="7932613" y="3850778"/>
              <a:ext cx="755150" cy="369332"/>
            </a:xfrm>
            <a:prstGeom prst="rect">
              <a:avLst/>
            </a:prstGeom>
            <a:noFill/>
          </p:spPr>
          <p:txBody>
            <a:bodyPr wrap="square" rtlCol="0">
              <a:spAutoFit/>
            </a:bodyPr>
            <a:lstStyle/>
            <a:p>
              <a:r>
                <a:rPr lang="en-US"/>
                <a:t>+1</a:t>
              </a:r>
              <a:endParaRPr lang="en-US" dirty="0"/>
            </a:p>
          </p:txBody>
        </p:sp>
        <p:sp>
          <p:nvSpPr>
            <p:cNvPr id="38" name="Chord 37">
              <a:extLst>
                <a:ext uri="{FF2B5EF4-FFF2-40B4-BE49-F238E27FC236}">
                  <a16:creationId xmlns:a16="http://schemas.microsoft.com/office/drawing/2014/main" id="{8524619E-9A2A-41EE-A214-0727B2663CE6}"/>
                </a:ext>
              </a:extLst>
            </p:cNvPr>
            <p:cNvSpPr/>
            <p:nvPr/>
          </p:nvSpPr>
          <p:spPr>
            <a:xfrm rot="6762594">
              <a:off x="7804274" y="3750344"/>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hord 38">
              <a:extLst>
                <a:ext uri="{FF2B5EF4-FFF2-40B4-BE49-F238E27FC236}">
                  <a16:creationId xmlns:a16="http://schemas.microsoft.com/office/drawing/2014/main" id="{A47D79D7-7C71-4FF0-97A2-1ED4A8A5CC17}"/>
                </a:ext>
              </a:extLst>
            </p:cNvPr>
            <p:cNvSpPr/>
            <p:nvPr/>
          </p:nvSpPr>
          <p:spPr>
            <a:xfrm rot="6762594">
              <a:off x="8703516" y="3762169"/>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hord 39">
              <a:extLst>
                <a:ext uri="{FF2B5EF4-FFF2-40B4-BE49-F238E27FC236}">
                  <a16:creationId xmlns:a16="http://schemas.microsoft.com/office/drawing/2014/main" id="{83321366-D478-4DCC-B57E-078AEF61FDFA}"/>
                </a:ext>
              </a:extLst>
            </p:cNvPr>
            <p:cNvSpPr/>
            <p:nvPr/>
          </p:nvSpPr>
          <p:spPr>
            <a:xfrm rot="6762594">
              <a:off x="9706921" y="3777975"/>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hord 40">
              <a:extLst>
                <a:ext uri="{FF2B5EF4-FFF2-40B4-BE49-F238E27FC236}">
                  <a16:creationId xmlns:a16="http://schemas.microsoft.com/office/drawing/2014/main" id="{2E83075E-D4B0-41B8-BC5B-7CE64D04F467}"/>
                </a:ext>
              </a:extLst>
            </p:cNvPr>
            <p:cNvSpPr/>
            <p:nvPr/>
          </p:nvSpPr>
          <p:spPr>
            <a:xfrm rot="6762594">
              <a:off x="10758563" y="3777975"/>
              <a:ext cx="673228" cy="693064"/>
            </a:xfrm>
            <a:prstGeom prst="chord">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8D0A2575-2F93-4118-928D-C8E01CB823E3}"/>
                </a:ext>
              </a:extLst>
            </p:cNvPr>
            <p:cNvSpPr txBox="1"/>
            <p:nvPr/>
          </p:nvSpPr>
          <p:spPr>
            <a:xfrm>
              <a:off x="3150258" y="3774894"/>
              <a:ext cx="755150" cy="369332"/>
            </a:xfrm>
            <a:prstGeom prst="rect">
              <a:avLst/>
            </a:prstGeom>
            <a:noFill/>
          </p:spPr>
          <p:txBody>
            <a:bodyPr wrap="square" rtlCol="0">
              <a:spAutoFit/>
            </a:bodyPr>
            <a:lstStyle/>
            <a:p>
              <a:r>
                <a:rPr lang="en-US"/>
                <a:t>+10</a:t>
              </a:r>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486454" y="1453793"/>
              <a:ext cx="909263" cy="0"/>
            </a:xfrm>
            <a:prstGeom prst="line">
              <a:avLst/>
            </a:prstGeom>
            <a:ln w="19050"/>
          </p:spPr>
          <p:style>
            <a:lnRef idx="1">
              <a:schemeClr val="dk1"/>
            </a:lnRef>
            <a:fillRef idx="0">
              <a:schemeClr val="dk1"/>
            </a:fillRef>
            <a:effectRef idx="0">
              <a:schemeClr val="dk1"/>
            </a:effectRef>
            <a:fontRef idx="minor">
              <a:schemeClr val="tx1"/>
            </a:fontRef>
          </p:style>
        </p:cxnSp>
      </p:grpSp>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8910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862</Words>
  <Application>Microsoft Office PowerPoint</Application>
  <PresentationFormat>Widescreen</PresentationFormat>
  <Paragraphs>170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Addition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Cherokee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 and Subtraction</dc:title>
  <dc:creator>Suzy Lolley</dc:creator>
  <cp:lastModifiedBy>Suzy Lolley</cp:lastModifiedBy>
  <cp:revision>9</cp:revision>
  <dcterms:created xsi:type="dcterms:W3CDTF">2018-01-25T14:11:07Z</dcterms:created>
  <dcterms:modified xsi:type="dcterms:W3CDTF">2018-01-26T21:40:16Z</dcterms:modified>
</cp:coreProperties>
</file>