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y Lolley" userId="cdddc2f5-28d8-45f3-9d53-27a9a8e80a0d" providerId="ADAL" clId="{1C4709C4-7C56-476D-93DC-0BDC92A17FB7}"/>
    <pc:docChg chg="custSel addSld delSld modSld sldOrd">
      <pc:chgData name="Suzy Lolley" userId="cdddc2f5-28d8-45f3-9d53-27a9a8e80a0d" providerId="ADAL" clId="{1C4709C4-7C56-476D-93DC-0BDC92A17FB7}" dt="2018-01-16T03:52:33.317" v="327" actId="122"/>
      <pc:docMkLst>
        <pc:docMk/>
      </pc:docMkLst>
      <pc:sldChg chg="addSp modSp add ord">
        <pc:chgData name="Suzy Lolley" userId="cdddc2f5-28d8-45f3-9d53-27a9a8e80a0d" providerId="ADAL" clId="{1C4709C4-7C56-476D-93DC-0BDC92A17FB7}" dt="2018-01-16T03:51:09.398" v="312" actId="113"/>
        <pc:sldMkLst>
          <pc:docMk/>
          <pc:sldMk cId="2511342203" sldId="267"/>
        </pc:sldMkLst>
        <pc:spChg chg="add mod">
          <ac:chgData name="Suzy Lolley" userId="cdddc2f5-28d8-45f3-9d53-27a9a8e80a0d" providerId="ADAL" clId="{1C4709C4-7C56-476D-93DC-0BDC92A17FB7}" dt="2018-01-16T03:48:40.760" v="247"/>
          <ac:spMkLst>
            <pc:docMk/>
            <pc:sldMk cId="2511342203" sldId="267"/>
            <ac:spMk id="2" creationId="{472F325F-0719-40EC-8EE3-CE1B926E5726}"/>
          </ac:spMkLst>
        </pc:spChg>
        <pc:spChg chg="add mod">
          <ac:chgData name="Suzy Lolley" userId="cdddc2f5-28d8-45f3-9d53-27a9a8e80a0d" providerId="ADAL" clId="{1C4709C4-7C56-476D-93DC-0BDC92A17FB7}" dt="2018-01-16T03:51:09.398" v="312" actId="113"/>
          <ac:spMkLst>
            <pc:docMk/>
            <pc:sldMk cId="2511342203" sldId="267"/>
            <ac:spMk id="3" creationId="{FD5F75AF-14AF-47E5-97B8-C4E60384F1DB}"/>
          </ac:spMkLst>
        </pc:spChg>
      </pc:sldChg>
      <pc:sldChg chg="del">
        <pc:chgData name="Suzy Lolley" userId="cdddc2f5-28d8-45f3-9d53-27a9a8e80a0d" providerId="ADAL" clId="{1C4709C4-7C56-476D-93DC-0BDC92A17FB7}" dt="2018-01-16T03:46:40.087" v="0" actId="2696"/>
        <pc:sldMkLst>
          <pc:docMk/>
          <pc:sldMk cId="3342668304" sldId="267"/>
        </pc:sldMkLst>
      </pc:sldChg>
      <pc:sldChg chg="modSp add">
        <pc:chgData name="Suzy Lolley" userId="cdddc2f5-28d8-45f3-9d53-27a9a8e80a0d" providerId="ADAL" clId="{1C4709C4-7C56-476D-93DC-0BDC92A17FB7}" dt="2018-01-16T03:52:33.317" v="327" actId="122"/>
        <pc:sldMkLst>
          <pc:docMk/>
          <pc:sldMk cId="1775531517" sldId="268"/>
        </pc:sldMkLst>
        <pc:spChg chg="mod">
          <ac:chgData name="Suzy Lolley" userId="cdddc2f5-28d8-45f3-9d53-27a9a8e80a0d" providerId="ADAL" clId="{1C4709C4-7C56-476D-93DC-0BDC92A17FB7}" dt="2018-01-16T03:52:07.040" v="324"/>
          <ac:spMkLst>
            <pc:docMk/>
            <pc:sldMk cId="1775531517" sldId="268"/>
            <ac:spMk id="2" creationId="{6D018CA5-59AD-4C85-BF05-2924BEBE66F3}"/>
          </ac:spMkLst>
        </pc:spChg>
        <pc:spChg chg="mod">
          <ac:chgData name="Suzy Lolley" userId="cdddc2f5-28d8-45f3-9d53-27a9a8e80a0d" providerId="ADAL" clId="{1C4709C4-7C56-476D-93DC-0BDC92A17FB7}" dt="2018-01-16T03:52:33.317" v="327" actId="122"/>
          <ac:spMkLst>
            <pc:docMk/>
            <pc:sldMk cId="1775531517" sldId="268"/>
            <ac:spMk id="3" creationId="{913EC849-E5FD-43D9-9977-3E292B44B9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6AD4-D7E5-4ACF-A6C9-33ECB5B61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AF6B7-F7C4-429A-BA20-3463DC3A9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5500-77CB-4347-AFAC-04FEDFAB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7F245-B58C-4AD7-B0E2-69FFD365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E44D1-A046-4383-97AA-F7ACAFAF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29B9-6355-4047-9570-1553BF633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7B780-F90F-4EBC-887E-57A635302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B4BD1-5E2F-4B1C-9255-5F311F7A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3F61-258B-46D6-94B0-0CAD166E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A58F-589B-441D-A2EC-1394269A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5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0831EE-C17D-467C-A99A-2BEA7DA05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3FB0D-61CE-45D3-BD50-0997C8E74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D21BB-2071-4B0B-9E85-B36052F3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9DA7C-63FD-40BD-BA12-A5465EE1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209BB-EF07-409C-ABF6-CFF49137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C98D-868E-49A5-A919-B9D53A70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385C-7D4F-49B8-8666-B484A6E1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6AC4F-618B-4648-9EBF-05F68C53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ED12D-F4D5-4947-9609-B658A5AB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EE90C-72E2-4EFE-AC39-DC468EBF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0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3542-0B0E-48A7-9F6D-206F6591D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B79B4-2094-4FEB-9715-85A9FD64C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A4C8-6870-4586-979F-A6573D94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2E87-D1A8-4EEF-9E28-50D7FEF2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90202-0E0B-4106-AC77-858C7B71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D929-1C3A-441C-BCA3-1B6A679B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87EF4-EF47-48EE-BC2A-DDF346EC1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4E32C-9B8E-4200-A61D-A905638EB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12E8E-C60C-4547-8C7E-110EEAAE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C9E56-6ECC-4201-9158-B4F57985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9C37D-B5A6-487F-BEC4-B055249B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4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6991-43BA-449A-9921-134B31CFE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16B00-2F70-4206-8B53-350E5D31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D797C-37F9-4358-8D3F-FA8B9222A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669B52-9766-45FD-A4C8-61929D2B0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9C03B-DF05-4A97-9482-D42AD0A23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60741-7112-4F00-9F6A-8F5E2E77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E8ADC-2797-4B62-892C-8E5E4A29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D2A07-CFA2-423E-B5A0-BE47D47E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4F8E-4BBB-4F42-A04B-915609B3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8D9B4-ED6F-433A-905F-3824B62D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DBC05-E7BD-4AF7-BCE3-877D871D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B7A91-CA3A-4C36-8526-18F70CC9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1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008D9-CBCF-42DB-AB82-56C2014F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58A9C-629F-4A36-850A-8042C1AF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53756-22D4-413E-AD8F-74A62A9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A8AE3-9C79-4BEF-8C88-551B8845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0A248-600D-47FD-B84A-77AF23E7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19FC6-2ACC-46AA-8428-CD3B83FCE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B2256-E513-419B-BEED-C4FF1372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08045-039E-4D33-9BB8-D309DEA2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13F8E-2451-453E-A079-1D29F9AD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D32D-B413-49E2-A378-36424DC3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5B388-1A5D-4C56-9243-489EB18C4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75846-D194-459F-A539-132907AA3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6F2EF-FAF7-49DD-93AA-764A8007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EB107-9131-4B12-B770-221CC380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ECE99-CB5F-48B0-AA0A-5E6ACF8F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B30C-B5A1-4BFD-ABC7-38D84CD8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E44E2-DDF9-4800-945B-91468B00D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9D301-A274-4A10-AF2A-549602C04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4E482-71D0-4F07-BB25-A2858A13424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5F8A3-1372-4A3D-B753-D224351E9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2EC56-3CC1-47DC-8A47-C20FF8B8C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CC68-E92B-40D8-A183-DA85417A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325F-0719-40EC-8EE3-CE1B926E5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832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okieMonster" panose="02000603000000000000" pitchFamily="2" charset="0"/>
                <a:ea typeface="CookieMonster" panose="02000603000000000000" pitchFamily="2" charset="0"/>
              </a:rPr>
              <a:t>Subtraction with Regrouping: Base Ten Blocks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F75AF-14AF-47E5-97B8-C4E60384F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70523"/>
            <a:ext cx="9144000" cy="315322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Let’s see what you have learned about this strategy!</a:t>
            </a:r>
          </a:p>
          <a:p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Watch the video.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Then solve ten problems. </a:t>
            </a:r>
          </a:p>
          <a:p>
            <a:pPr algn="l"/>
            <a:endParaRPr lang="en-US" sz="3200" dirty="0"/>
          </a:p>
          <a:p>
            <a:r>
              <a:rPr lang="en-US" sz="3200" b="1" dirty="0">
                <a:solidFill>
                  <a:srgbClr val="00B050"/>
                </a:solidFill>
              </a:rPr>
              <a:t>Press F5 or the Slide Show button to begin!</a:t>
            </a:r>
          </a:p>
        </p:txBody>
      </p:sp>
    </p:spTree>
    <p:extLst>
      <p:ext uri="{BB962C8B-B14F-4D97-AF65-F5344CB8AC3E}">
        <p14:creationId xmlns:p14="http://schemas.microsoft.com/office/powerpoint/2010/main" val="251134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8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84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35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8CA5-59AD-4C85-BF05-2924BEBE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CookieMonster" panose="02000603000000000000" pitchFamily="2" charset="0"/>
                <a:ea typeface="CookieMonster" panose="02000603000000000000" pitchFamily="2" charset="0"/>
              </a:rPr>
              <a:t>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EC849-E5FD-43D9-9977-3E292B44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https://mix.office.com/watch/1flqlwi4wbpfi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3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15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55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81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68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64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36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5967273" y="202093"/>
            <a:ext cx="30863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subtraction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BC84DB-7AA3-419F-A776-BA79FD49DCA9}"/>
              </a:ext>
            </a:extLst>
          </p:cNvPr>
          <p:cNvCxnSpPr/>
          <p:nvPr/>
        </p:nvCxnSpPr>
        <p:spPr>
          <a:xfrm>
            <a:off x="7258356" y="1345915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1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269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CookieMonster</vt:lpstr>
      <vt:lpstr>Office Theme</vt:lpstr>
      <vt:lpstr>Subtraction with Regrouping: Base Ten Blocks</vt:lpstr>
      <vt:lpstr>The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Suzy Lolley</dc:creator>
  <cp:lastModifiedBy>Suzy Lolley</cp:lastModifiedBy>
  <cp:revision>1</cp:revision>
  <dcterms:created xsi:type="dcterms:W3CDTF">2017-12-18T20:34:36Z</dcterms:created>
  <dcterms:modified xsi:type="dcterms:W3CDTF">2018-01-16T03:52:49Z</dcterms:modified>
</cp:coreProperties>
</file>