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27"/>
  </p:notesMasterIdLst>
  <p:handoutMasterIdLst>
    <p:handoutMasterId r:id="rId28"/>
  </p:handoutMasterIdLst>
  <p:sldIdLst>
    <p:sldId id="256" r:id="rId3"/>
    <p:sldId id="260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70" r:id="rId26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7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2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B67B2-6374-45BC-9C37-E8E9C3EAE25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CDAF5-082E-44A9-8224-EDE29F3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92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F5D9F-A027-4390-A57F-4858F8A07B3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2EC8E-FBA8-4731-A608-685D5849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2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530"/>
            <a:ext cx="77724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5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99" y="1828802"/>
            <a:ext cx="7772401" cy="43513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1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1452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99" y="360364"/>
            <a:ext cx="5743576" cy="5811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6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9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12423"/>
            <a:ext cx="77724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55263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7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828801"/>
            <a:ext cx="3834246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2905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681851"/>
            <a:ext cx="3815196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799" y="2507551"/>
            <a:ext cx="3815196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29050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1"/>
            <a:ext cx="38290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1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222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4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1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3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799" y="365760"/>
            <a:ext cx="77724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28801"/>
            <a:ext cx="7772401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79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B7DB61-8EA6-4D1A-8E86-07EFDD900897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1547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9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hyperlink" Target="https://mix.office.com/watch/1flqlwi4wbpfi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345C97-AF3C-4F69-9AA6-1997289ECC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Practicing Subtraction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31C0511E-2E05-48BA-9F29-92517202DA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600" dirty="0"/>
              <a:t>The Rhyme Rule</a:t>
            </a:r>
          </a:p>
          <a:p>
            <a:r>
              <a:rPr lang="en-US" sz="3600" dirty="0"/>
              <a:t>Click this button on the bottom right to begin: </a:t>
            </a:r>
          </a:p>
          <a:p>
            <a:endParaRPr lang="en-US" sz="3600" dirty="0">
              <a:solidFill>
                <a:srgbClr val="404040"/>
              </a:solidFill>
            </a:endParaRPr>
          </a:p>
          <a:p>
            <a:endParaRPr lang="en-US" sz="3200" dirty="0">
              <a:solidFill>
                <a:srgbClr val="00B05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B42089F-D2C1-43E4-873D-B45E23FC77CA}"/>
              </a:ext>
            </a:extLst>
          </p:cNvPr>
          <p:cNvGrpSpPr/>
          <p:nvPr/>
        </p:nvGrpSpPr>
        <p:grpSpPr>
          <a:xfrm>
            <a:off x="3054189" y="5184697"/>
            <a:ext cx="1118632" cy="932964"/>
            <a:chOff x="6391517" y="4474529"/>
            <a:chExt cx="1118632" cy="932964"/>
          </a:xfrm>
        </p:grpSpPr>
        <p:sp>
          <p:nvSpPr>
            <p:cNvPr id="13" name="Isosceles Triangle 12">
              <a:hlinkClick r:id="rId2" action="ppaction://hlinksldjump"/>
              <a:extLst>
                <a:ext uri="{FF2B5EF4-FFF2-40B4-BE49-F238E27FC236}">
                  <a16:creationId xmlns:a16="http://schemas.microsoft.com/office/drawing/2014/main" id="{C089AF45-2612-4FEB-86AA-B6DC61CD86EE}"/>
                </a:ext>
              </a:extLst>
            </p:cNvPr>
            <p:cNvSpPr/>
            <p:nvPr/>
          </p:nvSpPr>
          <p:spPr>
            <a:xfrm rot="5400000">
              <a:off x="6484351" y="4381695"/>
              <a:ext cx="932964" cy="1118632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EA47258-9C29-48A2-AA22-212D91D0CE47}"/>
                </a:ext>
              </a:extLst>
            </p:cNvPr>
            <p:cNvSpPr txBox="1"/>
            <p:nvPr/>
          </p:nvSpPr>
          <p:spPr>
            <a:xfrm>
              <a:off x="6444896" y="4756345"/>
              <a:ext cx="10118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Next</a:t>
              </a:r>
            </a:p>
          </p:txBody>
        </p:sp>
      </p:grpSp>
      <p:pic>
        <p:nvPicPr>
          <p:cNvPr id="2" name="Picture 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6187EF53-320C-44EF-925F-5BC6D9C385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588" t="58504"/>
          <a:stretch/>
        </p:blipFill>
        <p:spPr>
          <a:xfrm>
            <a:off x="7028089" y="4635392"/>
            <a:ext cx="1009764" cy="59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0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ACAB7A-40C8-41A1-A1E2-C0706A6EDD4D}"/>
              </a:ext>
            </a:extLst>
          </p:cNvPr>
          <p:cNvGrpSpPr/>
          <p:nvPr/>
        </p:nvGrpSpPr>
        <p:grpSpPr>
          <a:xfrm>
            <a:off x="3102926" y="1174331"/>
            <a:ext cx="2422928" cy="1323439"/>
            <a:chOff x="3116851" y="1582794"/>
            <a:chExt cx="2422928" cy="132343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191FDC-5DAF-4AB3-9319-FD3C9D9BDF22}"/>
                </a:ext>
              </a:extLst>
            </p:cNvPr>
            <p:cNvSpPr txBox="1"/>
            <p:nvPr/>
          </p:nvSpPr>
          <p:spPr>
            <a:xfrm>
              <a:off x="3116851" y="1582794"/>
              <a:ext cx="24229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  86</a:t>
              </a:r>
            </a:p>
            <a:p>
              <a:pPr algn="ctr"/>
              <a:r>
                <a:rPr lang="en-US" sz="4000" dirty="0"/>
                <a:t>- 35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08E07CF-5F26-4EC5-B75C-0BFF9C53D3BD}"/>
                </a:ext>
              </a:extLst>
            </p:cNvPr>
            <p:cNvCxnSpPr/>
            <p:nvPr/>
          </p:nvCxnSpPr>
          <p:spPr>
            <a:xfrm>
              <a:off x="3522993" y="2855175"/>
              <a:ext cx="16106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BA1E1E-868C-408C-B43E-AC1495FD40C7}"/>
              </a:ext>
            </a:extLst>
          </p:cNvPr>
          <p:cNvGraphicFramePr>
            <a:graphicFrameLocks noGrp="1"/>
          </p:cNvGraphicFramePr>
          <p:nvPr/>
        </p:nvGraphicFramePr>
        <p:xfrm>
          <a:off x="1612190" y="2987574"/>
          <a:ext cx="6096000" cy="187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34755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34878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314080"/>
                    </a:ext>
                  </a:extLst>
                </a:gridCol>
              </a:tblGrid>
              <a:tr h="1876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top? No need to stop.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floor? Go next door and borrow ten more.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Number’s the same? Zero’s the game.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3491110"/>
                  </a:ext>
                </a:extLst>
              </a:tr>
            </a:tbl>
          </a:graphicData>
        </a:graphic>
      </p:graphicFrame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C8F9C8C-87FA-472A-AB93-52B3146B8EA7}"/>
              </a:ext>
            </a:extLst>
          </p:cNvPr>
          <p:cNvSpPr/>
          <p:nvPr/>
        </p:nvSpPr>
        <p:spPr>
          <a:xfrm>
            <a:off x="2158355" y="4479167"/>
            <a:ext cx="988666" cy="98866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rId3" action="ppaction://hlinksldjump"/>
            <a:extLst>
              <a:ext uri="{FF2B5EF4-FFF2-40B4-BE49-F238E27FC236}">
                <a16:creationId xmlns:a16="http://schemas.microsoft.com/office/drawing/2014/main" id="{AB3D477E-63F3-4A66-B763-4A4C584495A5}"/>
              </a:ext>
            </a:extLst>
          </p:cNvPr>
          <p:cNvSpPr/>
          <p:nvPr/>
        </p:nvSpPr>
        <p:spPr>
          <a:xfrm>
            <a:off x="4165857" y="4479167"/>
            <a:ext cx="988666" cy="98866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rId3" action="ppaction://hlinksldjump"/>
            <a:extLst>
              <a:ext uri="{FF2B5EF4-FFF2-40B4-BE49-F238E27FC236}">
                <a16:creationId xmlns:a16="http://schemas.microsoft.com/office/drawing/2014/main" id="{CE6BD5C4-FA21-4AE6-B1EF-9C639E062984}"/>
              </a:ext>
            </a:extLst>
          </p:cNvPr>
          <p:cNvSpPr/>
          <p:nvPr/>
        </p:nvSpPr>
        <p:spPr>
          <a:xfrm>
            <a:off x="6300231" y="4479167"/>
            <a:ext cx="988666" cy="98866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ACAB7A-40C8-41A1-A1E2-C0706A6EDD4D}"/>
              </a:ext>
            </a:extLst>
          </p:cNvPr>
          <p:cNvGrpSpPr/>
          <p:nvPr/>
        </p:nvGrpSpPr>
        <p:grpSpPr>
          <a:xfrm>
            <a:off x="3102926" y="1174331"/>
            <a:ext cx="2422928" cy="1323439"/>
            <a:chOff x="3116851" y="1582794"/>
            <a:chExt cx="2422928" cy="132343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191FDC-5DAF-4AB3-9319-FD3C9D9BDF22}"/>
                </a:ext>
              </a:extLst>
            </p:cNvPr>
            <p:cNvSpPr txBox="1"/>
            <p:nvPr/>
          </p:nvSpPr>
          <p:spPr>
            <a:xfrm>
              <a:off x="3116851" y="1582794"/>
              <a:ext cx="24229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  85</a:t>
              </a:r>
            </a:p>
            <a:p>
              <a:pPr algn="ctr"/>
              <a:r>
                <a:rPr lang="en-US" sz="4000" dirty="0"/>
                <a:t>- 36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08E07CF-5F26-4EC5-B75C-0BFF9C53D3BD}"/>
                </a:ext>
              </a:extLst>
            </p:cNvPr>
            <p:cNvCxnSpPr/>
            <p:nvPr/>
          </p:nvCxnSpPr>
          <p:spPr>
            <a:xfrm>
              <a:off x="3522993" y="2855175"/>
              <a:ext cx="16106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BA1E1E-868C-408C-B43E-AC1495FD40C7}"/>
              </a:ext>
            </a:extLst>
          </p:cNvPr>
          <p:cNvGraphicFramePr>
            <a:graphicFrameLocks noGrp="1"/>
          </p:cNvGraphicFramePr>
          <p:nvPr/>
        </p:nvGraphicFramePr>
        <p:xfrm>
          <a:off x="1612190" y="2987574"/>
          <a:ext cx="6096000" cy="187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34755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34878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314080"/>
                    </a:ext>
                  </a:extLst>
                </a:gridCol>
              </a:tblGrid>
              <a:tr h="1876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top? No need to stop.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floor? Go next door and borrow ten more.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Number’s the same? Zero’s the game.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3491110"/>
                  </a:ext>
                </a:extLst>
              </a:tr>
            </a:tbl>
          </a:graphicData>
        </a:graphic>
      </p:graphicFrame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C8F9C8C-87FA-472A-AB93-52B3146B8EA7}"/>
              </a:ext>
            </a:extLst>
          </p:cNvPr>
          <p:cNvSpPr/>
          <p:nvPr/>
        </p:nvSpPr>
        <p:spPr>
          <a:xfrm>
            <a:off x="2158355" y="4479167"/>
            <a:ext cx="988666" cy="98866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rId3" action="ppaction://hlinksldjump"/>
            <a:extLst>
              <a:ext uri="{FF2B5EF4-FFF2-40B4-BE49-F238E27FC236}">
                <a16:creationId xmlns:a16="http://schemas.microsoft.com/office/drawing/2014/main" id="{AB3D477E-63F3-4A66-B763-4A4C584495A5}"/>
              </a:ext>
            </a:extLst>
          </p:cNvPr>
          <p:cNvSpPr/>
          <p:nvPr/>
        </p:nvSpPr>
        <p:spPr>
          <a:xfrm>
            <a:off x="4165857" y="4479167"/>
            <a:ext cx="988666" cy="98866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CE6BD5C4-FA21-4AE6-B1EF-9C639E062984}"/>
              </a:ext>
            </a:extLst>
          </p:cNvPr>
          <p:cNvSpPr/>
          <p:nvPr/>
        </p:nvSpPr>
        <p:spPr>
          <a:xfrm>
            <a:off x="6300231" y="4479167"/>
            <a:ext cx="988666" cy="98866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ACAB7A-40C8-41A1-A1E2-C0706A6EDD4D}"/>
              </a:ext>
            </a:extLst>
          </p:cNvPr>
          <p:cNvGrpSpPr/>
          <p:nvPr/>
        </p:nvGrpSpPr>
        <p:grpSpPr>
          <a:xfrm>
            <a:off x="3102926" y="1174331"/>
            <a:ext cx="2422928" cy="1323439"/>
            <a:chOff x="3116851" y="1582794"/>
            <a:chExt cx="2422928" cy="132343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191FDC-5DAF-4AB3-9319-FD3C9D9BDF22}"/>
                </a:ext>
              </a:extLst>
            </p:cNvPr>
            <p:cNvSpPr txBox="1"/>
            <p:nvPr/>
          </p:nvSpPr>
          <p:spPr>
            <a:xfrm>
              <a:off x="3116851" y="1582794"/>
              <a:ext cx="24229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  43</a:t>
              </a:r>
            </a:p>
            <a:p>
              <a:pPr algn="ctr"/>
              <a:r>
                <a:rPr lang="en-US" sz="4000" dirty="0"/>
                <a:t>- 27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08E07CF-5F26-4EC5-B75C-0BFF9C53D3BD}"/>
                </a:ext>
              </a:extLst>
            </p:cNvPr>
            <p:cNvCxnSpPr/>
            <p:nvPr/>
          </p:nvCxnSpPr>
          <p:spPr>
            <a:xfrm>
              <a:off x="3522993" y="2855175"/>
              <a:ext cx="16106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BA1E1E-868C-408C-B43E-AC1495FD40C7}"/>
              </a:ext>
            </a:extLst>
          </p:cNvPr>
          <p:cNvGraphicFramePr>
            <a:graphicFrameLocks noGrp="1"/>
          </p:cNvGraphicFramePr>
          <p:nvPr/>
        </p:nvGraphicFramePr>
        <p:xfrm>
          <a:off x="1612190" y="2987574"/>
          <a:ext cx="6096000" cy="187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34755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34878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314080"/>
                    </a:ext>
                  </a:extLst>
                </a:gridCol>
              </a:tblGrid>
              <a:tr h="1876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top? No need to stop.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floor? Go next door and borrow ten more.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Number’s the same? Zero’s the game.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3491110"/>
                  </a:ext>
                </a:extLst>
              </a:tr>
            </a:tbl>
          </a:graphicData>
        </a:graphic>
      </p:graphicFrame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C8F9C8C-87FA-472A-AB93-52B3146B8EA7}"/>
              </a:ext>
            </a:extLst>
          </p:cNvPr>
          <p:cNvSpPr/>
          <p:nvPr/>
        </p:nvSpPr>
        <p:spPr>
          <a:xfrm>
            <a:off x="2158355" y="4479167"/>
            <a:ext cx="988666" cy="98866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rId3" action="ppaction://hlinksldjump"/>
            <a:extLst>
              <a:ext uri="{FF2B5EF4-FFF2-40B4-BE49-F238E27FC236}">
                <a16:creationId xmlns:a16="http://schemas.microsoft.com/office/drawing/2014/main" id="{AB3D477E-63F3-4A66-B763-4A4C584495A5}"/>
              </a:ext>
            </a:extLst>
          </p:cNvPr>
          <p:cNvSpPr/>
          <p:nvPr/>
        </p:nvSpPr>
        <p:spPr>
          <a:xfrm>
            <a:off x="4165857" y="4479167"/>
            <a:ext cx="988666" cy="98866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CE6BD5C4-FA21-4AE6-B1EF-9C639E062984}"/>
              </a:ext>
            </a:extLst>
          </p:cNvPr>
          <p:cNvSpPr/>
          <p:nvPr/>
        </p:nvSpPr>
        <p:spPr>
          <a:xfrm>
            <a:off x="6300231" y="4479167"/>
            <a:ext cx="988666" cy="98866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34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ACAB7A-40C8-41A1-A1E2-C0706A6EDD4D}"/>
              </a:ext>
            </a:extLst>
          </p:cNvPr>
          <p:cNvGrpSpPr/>
          <p:nvPr/>
        </p:nvGrpSpPr>
        <p:grpSpPr>
          <a:xfrm>
            <a:off x="3102926" y="1174331"/>
            <a:ext cx="2422928" cy="1323439"/>
            <a:chOff x="3116851" y="1582794"/>
            <a:chExt cx="2422928" cy="132343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191FDC-5DAF-4AB3-9319-FD3C9D9BDF22}"/>
                </a:ext>
              </a:extLst>
            </p:cNvPr>
            <p:cNvSpPr txBox="1"/>
            <p:nvPr/>
          </p:nvSpPr>
          <p:spPr>
            <a:xfrm>
              <a:off x="3116851" y="1582794"/>
              <a:ext cx="24229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  24</a:t>
              </a:r>
            </a:p>
            <a:p>
              <a:pPr algn="ctr"/>
              <a:r>
                <a:rPr lang="en-US" sz="4000" dirty="0"/>
                <a:t>- 17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08E07CF-5F26-4EC5-B75C-0BFF9C53D3BD}"/>
                </a:ext>
              </a:extLst>
            </p:cNvPr>
            <p:cNvCxnSpPr/>
            <p:nvPr/>
          </p:nvCxnSpPr>
          <p:spPr>
            <a:xfrm>
              <a:off x="3522993" y="2855175"/>
              <a:ext cx="16106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BA1E1E-868C-408C-B43E-AC1495FD40C7}"/>
              </a:ext>
            </a:extLst>
          </p:cNvPr>
          <p:cNvGraphicFramePr>
            <a:graphicFrameLocks noGrp="1"/>
          </p:cNvGraphicFramePr>
          <p:nvPr/>
        </p:nvGraphicFramePr>
        <p:xfrm>
          <a:off x="1612190" y="2987574"/>
          <a:ext cx="6096000" cy="187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34755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34878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314080"/>
                    </a:ext>
                  </a:extLst>
                </a:gridCol>
              </a:tblGrid>
              <a:tr h="1876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top? No need to stop.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floor? Go next door and borrow ten more.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Number’s the same? Zero’s the game.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3491110"/>
                  </a:ext>
                </a:extLst>
              </a:tr>
            </a:tbl>
          </a:graphicData>
        </a:graphic>
      </p:graphicFrame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C8F9C8C-87FA-472A-AB93-52B3146B8EA7}"/>
              </a:ext>
            </a:extLst>
          </p:cNvPr>
          <p:cNvSpPr/>
          <p:nvPr/>
        </p:nvSpPr>
        <p:spPr>
          <a:xfrm>
            <a:off x="2158355" y="4479167"/>
            <a:ext cx="988666" cy="98866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rId3" action="ppaction://hlinksldjump"/>
            <a:extLst>
              <a:ext uri="{FF2B5EF4-FFF2-40B4-BE49-F238E27FC236}">
                <a16:creationId xmlns:a16="http://schemas.microsoft.com/office/drawing/2014/main" id="{AB3D477E-63F3-4A66-B763-4A4C584495A5}"/>
              </a:ext>
            </a:extLst>
          </p:cNvPr>
          <p:cNvSpPr/>
          <p:nvPr/>
        </p:nvSpPr>
        <p:spPr>
          <a:xfrm>
            <a:off x="4165857" y="4479167"/>
            <a:ext cx="988666" cy="98866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CE6BD5C4-FA21-4AE6-B1EF-9C639E062984}"/>
              </a:ext>
            </a:extLst>
          </p:cNvPr>
          <p:cNvSpPr/>
          <p:nvPr/>
        </p:nvSpPr>
        <p:spPr>
          <a:xfrm>
            <a:off x="6300231" y="4479167"/>
            <a:ext cx="988666" cy="98866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24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7D1D-01E6-4D17-BDB2-DAB094BE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465826"/>
            <a:ext cx="7772401" cy="1325562"/>
          </a:xfrm>
        </p:spPr>
        <p:txBody>
          <a:bodyPr/>
          <a:lstStyle/>
          <a:p>
            <a:pPr algn="ctr"/>
            <a:r>
              <a:rPr lang="en-US" dirty="0"/>
              <a:t>You might need a little help.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A1BE-24B9-4892-A51E-3D178DE5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69" y="2845317"/>
            <a:ext cx="7772401" cy="4351337"/>
          </a:xfrm>
        </p:spPr>
        <p:txBody>
          <a:bodyPr/>
          <a:lstStyle/>
          <a:p>
            <a:r>
              <a:rPr lang="en-US" dirty="0"/>
              <a:t>Watch the beginning of </a:t>
            </a:r>
            <a:r>
              <a:rPr lang="en-US" dirty="0">
                <a:hlinkClick r:id="rId2"/>
              </a:rPr>
              <a:t>this video</a:t>
            </a:r>
            <a:r>
              <a:rPr lang="en-US" dirty="0"/>
              <a:t>.</a:t>
            </a:r>
          </a:p>
          <a:p>
            <a:r>
              <a:rPr lang="en-US" dirty="0"/>
              <a:t>Then, click the button to try again.</a:t>
            </a:r>
          </a:p>
        </p:txBody>
      </p:sp>
      <p:sp>
        <p:nvSpPr>
          <p:cNvPr id="4" name="Oval 3">
            <a:hlinkClick r:id="rId3" action="ppaction://hlinksldjump"/>
            <a:extLst>
              <a:ext uri="{FF2B5EF4-FFF2-40B4-BE49-F238E27FC236}">
                <a16:creationId xmlns:a16="http://schemas.microsoft.com/office/drawing/2014/main" id="{38F430F8-39A0-4B92-93EF-48B024EB936D}"/>
              </a:ext>
            </a:extLst>
          </p:cNvPr>
          <p:cNvSpPr/>
          <p:nvPr/>
        </p:nvSpPr>
        <p:spPr>
          <a:xfrm>
            <a:off x="4008042" y="4121762"/>
            <a:ext cx="988666" cy="9886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65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7D1D-01E6-4D17-BDB2-DAB094BE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465826"/>
            <a:ext cx="7772401" cy="1325562"/>
          </a:xfrm>
        </p:spPr>
        <p:txBody>
          <a:bodyPr/>
          <a:lstStyle/>
          <a:p>
            <a:pPr algn="ctr"/>
            <a:r>
              <a:rPr lang="en-US" dirty="0"/>
              <a:t>You might need a little help.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A1BE-24B9-4892-A51E-3D178DE5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69" y="2845317"/>
            <a:ext cx="7772401" cy="4351337"/>
          </a:xfrm>
        </p:spPr>
        <p:txBody>
          <a:bodyPr/>
          <a:lstStyle/>
          <a:p>
            <a:r>
              <a:rPr lang="en-US" dirty="0"/>
              <a:t>Watch the beginning of </a:t>
            </a:r>
            <a:r>
              <a:rPr lang="en-US" dirty="0">
                <a:hlinkClick r:id="rId2"/>
              </a:rPr>
              <a:t>this video</a:t>
            </a:r>
            <a:r>
              <a:rPr lang="en-US" dirty="0"/>
              <a:t>.</a:t>
            </a:r>
          </a:p>
          <a:p>
            <a:r>
              <a:rPr lang="en-US" dirty="0"/>
              <a:t>Then, click the button to try again.</a:t>
            </a:r>
          </a:p>
        </p:txBody>
      </p:sp>
      <p:sp>
        <p:nvSpPr>
          <p:cNvPr id="4" name="Oval 3">
            <a:hlinkClick r:id="rId3" action="ppaction://hlinksldjump"/>
            <a:extLst>
              <a:ext uri="{FF2B5EF4-FFF2-40B4-BE49-F238E27FC236}">
                <a16:creationId xmlns:a16="http://schemas.microsoft.com/office/drawing/2014/main" id="{38F430F8-39A0-4B92-93EF-48B024EB936D}"/>
              </a:ext>
            </a:extLst>
          </p:cNvPr>
          <p:cNvSpPr/>
          <p:nvPr/>
        </p:nvSpPr>
        <p:spPr>
          <a:xfrm>
            <a:off x="4008042" y="4121762"/>
            <a:ext cx="988666" cy="9886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94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7D1D-01E6-4D17-BDB2-DAB094BE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465826"/>
            <a:ext cx="7772401" cy="1325562"/>
          </a:xfrm>
        </p:spPr>
        <p:txBody>
          <a:bodyPr/>
          <a:lstStyle/>
          <a:p>
            <a:pPr algn="ctr"/>
            <a:r>
              <a:rPr lang="en-US" dirty="0"/>
              <a:t>You might need a little help.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A1BE-24B9-4892-A51E-3D178DE5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69" y="2845317"/>
            <a:ext cx="7772401" cy="4351337"/>
          </a:xfrm>
        </p:spPr>
        <p:txBody>
          <a:bodyPr/>
          <a:lstStyle/>
          <a:p>
            <a:r>
              <a:rPr lang="en-US" dirty="0"/>
              <a:t>Watch the beginning of </a:t>
            </a:r>
            <a:r>
              <a:rPr lang="en-US" dirty="0">
                <a:hlinkClick r:id="rId2"/>
              </a:rPr>
              <a:t>this video</a:t>
            </a:r>
            <a:r>
              <a:rPr lang="en-US" dirty="0"/>
              <a:t>.</a:t>
            </a:r>
          </a:p>
          <a:p>
            <a:r>
              <a:rPr lang="en-US" dirty="0"/>
              <a:t>Then, click the button to try again.</a:t>
            </a:r>
          </a:p>
        </p:txBody>
      </p:sp>
      <p:sp>
        <p:nvSpPr>
          <p:cNvPr id="4" name="Oval 3">
            <a:hlinkClick r:id="rId3" action="ppaction://hlinksldjump"/>
            <a:extLst>
              <a:ext uri="{FF2B5EF4-FFF2-40B4-BE49-F238E27FC236}">
                <a16:creationId xmlns:a16="http://schemas.microsoft.com/office/drawing/2014/main" id="{38F430F8-39A0-4B92-93EF-48B024EB936D}"/>
              </a:ext>
            </a:extLst>
          </p:cNvPr>
          <p:cNvSpPr/>
          <p:nvPr/>
        </p:nvSpPr>
        <p:spPr>
          <a:xfrm>
            <a:off x="4008042" y="4121762"/>
            <a:ext cx="988666" cy="9886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46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7D1D-01E6-4D17-BDB2-DAB094BE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465826"/>
            <a:ext cx="7772401" cy="1325562"/>
          </a:xfrm>
        </p:spPr>
        <p:txBody>
          <a:bodyPr/>
          <a:lstStyle/>
          <a:p>
            <a:pPr algn="ctr"/>
            <a:r>
              <a:rPr lang="en-US" dirty="0"/>
              <a:t>You might need a little help.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A1BE-24B9-4892-A51E-3D178DE5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69" y="2845317"/>
            <a:ext cx="7772401" cy="4351337"/>
          </a:xfrm>
        </p:spPr>
        <p:txBody>
          <a:bodyPr/>
          <a:lstStyle/>
          <a:p>
            <a:r>
              <a:rPr lang="en-US" dirty="0"/>
              <a:t>Watch the beginning of </a:t>
            </a:r>
            <a:r>
              <a:rPr lang="en-US" dirty="0">
                <a:hlinkClick r:id="rId2"/>
              </a:rPr>
              <a:t>this video</a:t>
            </a:r>
            <a:r>
              <a:rPr lang="en-US" dirty="0"/>
              <a:t>.</a:t>
            </a:r>
          </a:p>
          <a:p>
            <a:r>
              <a:rPr lang="en-US" dirty="0"/>
              <a:t>Then, click the button to try again.</a:t>
            </a:r>
          </a:p>
        </p:txBody>
      </p:sp>
      <p:sp>
        <p:nvSpPr>
          <p:cNvPr id="4" name="Oval 3">
            <a:hlinkClick r:id="rId3" action="ppaction://hlinksldjump"/>
            <a:extLst>
              <a:ext uri="{FF2B5EF4-FFF2-40B4-BE49-F238E27FC236}">
                <a16:creationId xmlns:a16="http://schemas.microsoft.com/office/drawing/2014/main" id="{38F430F8-39A0-4B92-93EF-48B024EB936D}"/>
              </a:ext>
            </a:extLst>
          </p:cNvPr>
          <p:cNvSpPr/>
          <p:nvPr/>
        </p:nvSpPr>
        <p:spPr>
          <a:xfrm>
            <a:off x="4008042" y="4121762"/>
            <a:ext cx="988666" cy="9886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41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7D1D-01E6-4D17-BDB2-DAB094BE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465826"/>
            <a:ext cx="7772401" cy="1325562"/>
          </a:xfrm>
        </p:spPr>
        <p:txBody>
          <a:bodyPr/>
          <a:lstStyle/>
          <a:p>
            <a:pPr algn="ctr"/>
            <a:r>
              <a:rPr lang="en-US" dirty="0"/>
              <a:t>You might need a little help.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A1BE-24B9-4892-A51E-3D178DE5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69" y="2845317"/>
            <a:ext cx="7772401" cy="4351337"/>
          </a:xfrm>
        </p:spPr>
        <p:txBody>
          <a:bodyPr/>
          <a:lstStyle/>
          <a:p>
            <a:r>
              <a:rPr lang="en-US" dirty="0"/>
              <a:t>Watch the beginning of </a:t>
            </a:r>
            <a:r>
              <a:rPr lang="en-US" dirty="0">
                <a:hlinkClick r:id="rId2"/>
              </a:rPr>
              <a:t>this video</a:t>
            </a:r>
            <a:r>
              <a:rPr lang="en-US" dirty="0"/>
              <a:t>.</a:t>
            </a:r>
          </a:p>
          <a:p>
            <a:r>
              <a:rPr lang="en-US" dirty="0"/>
              <a:t>Then, click the button to try again.</a:t>
            </a:r>
          </a:p>
        </p:txBody>
      </p:sp>
      <p:sp>
        <p:nvSpPr>
          <p:cNvPr id="4" name="Oval 3">
            <a:hlinkClick r:id="rId3" action="ppaction://hlinksldjump"/>
            <a:extLst>
              <a:ext uri="{FF2B5EF4-FFF2-40B4-BE49-F238E27FC236}">
                <a16:creationId xmlns:a16="http://schemas.microsoft.com/office/drawing/2014/main" id="{38F430F8-39A0-4B92-93EF-48B024EB936D}"/>
              </a:ext>
            </a:extLst>
          </p:cNvPr>
          <p:cNvSpPr/>
          <p:nvPr/>
        </p:nvSpPr>
        <p:spPr>
          <a:xfrm>
            <a:off x="4008042" y="4121762"/>
            <a:ext cx="988666" cy="9886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17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7D1D-01E6-4D17-BDB2-DAB094BE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465826"/>
            <a:ext cx="7772401" cy="1325562"/>
          </a:xfrm>
        </p:spPr>
        <p:txBody>
          <a:bodyPr/>
          <a:lstStyle/>
          <a:p>
            <a:pPr algn="ctr"/>
            <a:r>
              <a:rPr lang="en-US" dirty="0"/>
              <a:t>You might need a little help.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A1BE-24B9-4892-A51E-3D178DE5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69" y="2845317"/>
            <a:ext cx="7772401" cy="4351337"/>
          </a:xfrm>
        </p:spPr>
        <p:txBody>
          <a:bodyPr/>
          <a:lstStyle/>
          <a:p>
            <a:r>
              <a:rPr lang="en-US" dirty="0"/>
              <a:t>Watch the beginning of </a:t>
            </a:r>
            <a:r>
              <a:rPr lang="en-US" dirty="0">
                <a:hlinkClick r:id="rId2"/>
              </a:rPr>
              <a:t>this video</a:t>
            </a:r>
            <a:r>
              <a:rPr lang="en-US" dirty="0"/>
              <a:t>.</a:t>
            </a:r>
          </a:p>
          <a:p>
            <a:r>
              <a:rPr lang="en-US" dirty="0"/>
              <a:t>Then, click the button to try again.</a:t>
            </a:r>
          </a:p>
        </p:txBody>
      </p:sp>
      <p:sp>
        <p:nvSpPr>
          <p:cNvPr id="4" name="Oval 3">
            <a:hlinkClick r:id="rId3" action="ppaction://hlinksldjump"/>
            <a:extLst>
              <a:ext uri="{FF2B5EF4-FFF2-40B4-BE49-F238E27FC236}">
                <a16:creationId xmlns:a16="http://schemas.microsoft.com/office/drawing/2014/main" id="{38F430F8-39A0-4B92-93EF-48B024EB936D}"/>
              </a:ext>
            </a:extLst>
          </p:cNvPr>
          <p:cNvSpPr/>
          <p:nvPr/>
        </p:nvSpPr>
        <p:spPr>
          <a:xfrm>
            <a:off x="4008042" y="4121762"/>
            <a:ext cx="988666" cy="9886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5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4A76A9-8521-404F-95DD-EA5020EDC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217" y="2941861"/>
            <a:ext cx="7772401" cy="132556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Watch </a:t>
            </a:r>
            <a:r>
              <a:rPr lang="en-US" sz="3600" dirty="0">
                <a:hlinkClick r:id="rId2"/>
              </a:rPr>
              <a:t>this video </a:t>
            </a:r>
            <a:r>
              <a:rPr lang="en-US" sz="3600" dirty="0"/>
              <a:t>first.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You may stop after the rhyme rule.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81C8E0-E9B0-4169-A885-CEB3108BA1BC}"/>
              </a:ext>
            </a:extLst>
          </p:cNvPr>
          <p:cNvGrpSpPr/>
          <p:nvPr/>
        </p:nvGrpSpPr>
        <p:grpSpPr>
          <a:xfrm>
            <a:off x="6391517" y="4474529"/>
            <a:ext cx="1118632" cy="932964"/>
            <a:chOff x="6391517" y="4474529"/>
            <a:chExt cx="1118632" cy="932964"/>
          </a:xfrm>
        </p:grpSpPr>
        <p:sp>
          <p:nvSpPr>
            <p:cNvPr id="5" name="Isosceles Triangle 4">
              <a:hlinkClick r:id="rId3" action="ppaction://hlinksldjump"/>
              <a:extLst>
                <a:ext uri="{FF2B5EF4-FFF2-40B4-BE49-F238E27FC236}">
                  <a16:creationId xmlns:a16="http://schemas.microsoft.com/office/drawing/2014/main" id="{0B3CAE62-2602-463E-B97B-E3995F0C997D}"/>
                </a:ext>
              </a:extLst>
            </p:cNvPr>
            <p:cNvSpPr/>
            <p:nvPr/>
          </p:nvSpPr>
          <p:spPr>
            <a:xfrm rot="5400000">
              <a:off x="6484351" y="4381695"/>
              <a:ext cx="932964" cy="1118632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A0F049C-1BB4-4728-ABF6-4EC889AA91D4}"/>
                </a:ext>
              </a:extLst>
            </p:cNvPr>
            <p:cNvSpPr txBox="1"/>
            <p:nvPr/>
          </p:nvSpPr>
          <p:spPr>
            <a:xfrm>
              <a:off x="6444896" y="4756345"/>
              <a:ext cx="10118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759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7D1D-01E6-4D17-BDB2-DAB094BE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465826"/>
            <a:ext cx="7772401" cy="1325562"/>
          </a:xfrm>
        </p:spPr>
        <p:txBody>
          <a:bodyPr/>
          <a:lstStyle/>
          <a:p>
            <a:pPr algn="ctr"/>
            <a:r>
              <a:rPr lang="en-US" dirty="0"/>
              <a:t>You might need a little help.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A1BE-24B9-4892-A51E-3D178DE5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69" y="2845317"/>
            <a:ext cx="7772401" cy="4351337"/>
          </a:xfrm>
        </p:spPr>
        <p:txBody>
          <a:bodyPr/>
          <a:lstStyle/>
          <a:p>
            <a:r>
              <a:rPr lang="en-US" dirty="0"/>
              <a:t>Watch the beginning of </a:t>
            </a:r>
            <a:r>
              <a:rPr lang="en-US" dirty="0">
                <a:hlinkClick r:id="rId2"/>
              </a:rPr>
              <a:t>this video</a:t>
            </a:r>
            <a:r>
              <a:rPr lang="en-US" dirty="0"/>
              <a:t>.</a:t>
            </a:r>
          </a:p>
          <a:p>
            <a:r>
              <a:rPr lang="en-US" dirty="0"/>
              <a:t>Then, click the button to try again.</a:t>
            </a:r>
          </a:p>
        </p:txBody>
      </p:sp>
      <p:sp>
        <p:nvSpPr>
          <p:cNvPr id="4" name="Oval 3">
            <a:hlinkClick r:id="rId3" action="ppaction://hlinksldjump"/>
            <a:extLst>
              <a:ext uri="{FF2B5EF4-FFF2-40B4-BE49-F238E27FC236}">
                <a16:creationId xmlns:a16="http://schemas.microsoft.com/office/drawing/2014/main" id="{38F430F8-39A0-4B92-93EF-48B024EB936D}"/>
              </a:ext>
            </a:extLst>
          </p:cNvPr>
          <p:cNvSpPr/>
          <p:nvPr/>
        </p:nvSpPr>
        <p:spPr>
          <a:xfrm>
            <a:off x="4008042" y="4121762"/>
            <a:ext cx="988666" cy="9886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9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7D1D-01E6-4D17-BDB2-DAB094BE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465826"/>
            <a:ext cx="7772401" cy="1325562"/>
          </a:xfrm>
        </p:spPr>
        <p:txBody>
          <a:bodyPr/>
          <a:lstStyle/>
          <a:p>
            <a:pPr algn="ctr"/>
            <a:r>
              <a:rPr lang="en-US" dirty="0"/>
              <a:t>You might need a little help.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A1BE-24B9-4892-A51E-3D178DE5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69" y="2845317"/>
            <a:ext cx="7772401" cy="4351337"/>
          </a:xfrm>
        </p:spPr>
        <p:txBody>
          <a:bodyPr/>
          <a:lstStyle/>
          <a:p>
            <a:r>
              <a:rPr lang="en-US" dirty="0"/>
              <a:t>Watch the beginning of </a:t>
            </a:r>
            <a:r>
              <a:rPr lang="en-US" dirty="0">
                <a:hlinkClick r:id="rId2"/>
              </a:rPr>
              <a:t>this video</a:t>
            </a:r>
            <a:r>
              <a:rPr lang="en-US" dirty="0"/>
              <a:t>.</a:t>
            </a:r>
          </a:p>
          <a:p>
            <a:r>
              <a:rPr lang="en-US" dirty="0"/>
              <a:t>Then, click the button to try again.</a:t>
            </a:r>
          </a:p>
        </p:txBody>
      </p:sp>
      <p:sp>
        <p:nvSpPr>
          <p:cNvPr id="4" name="Oval 3">
            <a:hlinkClick r:id="rId3" action="ppaction://hlinksldjump"/>
            <a:extLst>
              <a:ext uri="{FF2B5EF4-FFF2-40B4-BE49-F238E27FC236}">
                <a16:creationId xmlns:a16="http://schemas.microsoft.com/office/drawing/2014/main" id="{38F430F8-39A0-4B92-93EF-48B024EB936D}"/>
              </a:ext>
            </a:extLst>
          </p:cNvPr>
          <p:cNvSpPr/>
          <p:nvPr/>
        </p:nvSpPr>
        <p:spPr>
          <a:xfrm>
            <a:off x="4008042" y="4121762"/>
            <a:ext cx="988666" cy="9886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82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7D1D-01E6-4D17-BDB2-DAB094BE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465826"/>
            <a:ext cx="7772401" cy="1325562"/>
          </a:xfrm>
        </p:spPr>
        <p:txBody>
          <a:bodyPr/>
          <a:lstStyle/>
          <a:p>
            <a:pPr algn="ctr"/>
            <a:r>
              <a:rPr lang="en-US" dirty="0"/>
              <a:t>You might need a little help.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A1BE-24B9-4892-A51E-3D178DE5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69" y="2845317"/>
            <a:ext cx="7772401" cy="4351337"/>
          </a:xfrm>
        </p:spPr>
        <p:txBody>
          <a:bodyPr/>
          <a:lstStyle/>
          <a:p>
            <a:r>
              <a:rPr lang="en-US" dirty="0"/>
              <a:t>Watch the beginning of </a:t>
            </a:r>
            <a:r>
              <a:rPr lang="en-US" dirty="0">
                <a:hlinkClick r:id="rId2"/>
              </a:rPr>
              <a:t>this video</a:t>
            </a:r>
            <a:r>
              <a:rPr lang="en-US" dirty="0"/>
              <a:t>.</a:t>
            </a:r>
          </a:p>
          <a:p>
            <a:r>
              <a:rPr lang="en-US" dirty="0"/>
              <a:t>Then, click the button to try again.</a:t>
            </a:r>
          </a:p>
        </p:txBody>
      </p:sp>
      <p:sp>
        <p:nvSpPr>
          <p:cNvPr id="4" name="Oval 3">
            <a:hlinkClick r:id="rId3" action="ppaction://hlinksldjump"/>
            <a:extLst>
              <a:ext uri="{FF2B5EF4-FFF2-40B4-BE49-F238E27FC236}">
                <a16:creationId xmlns:a16="http://schemas.microsoft.com/office/drawing/2014/main" id="{38F430F8-39A0-4B92-93EF-48B024EB936D}"/>
              </a:ext>
            </a:extLst>
          </p:cNvPr>
          <p:cNvSpPr/>
          <p:nvPr/>
        </p:nvSpPr>
        <p:spPr>
          <a:xfrm>
            <a:off x="4008042" y="4121762"/>
            <a:ext cx="988666" cy="9886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39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7D1D-01E6-4D17-BDB2-DAB094BE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465826"/>
            <a:ext cx="7772401" cy="1325562"/>
          </a:xfrm>
        </p:spPr>
        <p:txBody>
          <a:bodyPr/>
          <a:lstStyle/>
          <a:p>
            <a:pPr algn="ctr"/>
            <a:r>
              <a:rPr lang="en-US" dirty="0"/>
              <a:t>You might need a little help.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A1BE-24B9-4892-A51E-3D178DE5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69" y="2845317"/>
            <a:ext cx="7772401" cy="4351337"/>
          </a:xfrm>
        </p:spPr>
        <p:txBody>
          <a:bodyPr/>
          <a:lstStyle/>
          <a:p>
            <a:r>
              <a:rPr lang="en-US" dirty="0"/>
              <a:t>Watch the beginning of </a:t>
            </a:r>
            <a:r>
              <a:rPr lang="en-US" dirty="0">
                <a:hlinkClick r:id="rId2"/>
              </a:rPr>
              <a:t>this video</a:t>
            </a:r>
            <a:r>
              <a:rPr lang="en-US" dirty="0"/>
              <a:t>.</a:t>
            </a:r>
          </a:p>
          <a:p>
            <a:r>
              <a:rPr lang="en-US" dirty="0"/>
              <a:t>Then, click the button to try again.</a:t>
            </a:r>
          </a:p>
        </p:txBody>
      </p:sp>
      <p:sp>
        <p:nvSpPr>
          <p:cNvPr id="4" name="Oval 3">
            <a:hlinkClick r:id="rId3" action="ppaction://hlinksldjump"/>
            <a:extLst>
              <a:ext uri="{FF2B5EF4-FFF2-40B4-BE49-F238E27FC236}">
                <a16:creationId xmlns:a16="http://schemas.microsoft.com/office/drawing/2014/main" id="{38F430F8-39A0-4B92-93EF-48B024EB936D}"/>
              </a:ext>
            </a:extLst>
          </p:cNvPr>
          <p:cNvSpPr/>
          <p:nvPr/>
        </p:nvSpPr>
        <p:spPr>
          <a:xfrm>
            <a:off x="4008042" y="4121762"/>
            <a:ext cx="988666" cy="98866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02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7D1D-01E6-4D17-BDB2-DAB094BE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308" y="1591149"/>
            <a:ext cx="7772401" cy="1325562"/>
          </a:xfrm>
        </p:spPr>
        <p:txBody>
          <a:bodyPr/>
          <a:lstStyle/>
          <a:p>
            <a:pPr algn="ctr"/>
            <a:r>
              <a:rPr lang="en-US" dirty="0"/>
              <a:t>Congratulations!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B177BE-E40F-4723-A0F7-439FDA472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481" y="2594671"/>
            <a:ext cx="7772401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To share with your teacher, follow </a:t>
            </a:r>
          </a:p>
          <a:p>
            <a:pPr marL="0" indent="0" algn="ctr">
              <a:buNone/>
            </a:pPr>
            <a:r>
              <a:rPr lang="en-US" sz="3200" dirty="0"/>
              <a:t>the directions on the poster!</a:t>
            </a:r>
          </a:p>
        </p:txBody>
      </p:sp>
    </p:spTree>
    <p:extLst>
      <p:ext uri="{BB962C8B-B14F-4D97-AF65-F5344CB8AC3E}">
        <p14:creationId xmlns:p14="http://schemas.microsoft.com/office/powerpoint/2010/main" val="121063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345C97-AF3C-4F69-9AA6-1997289EC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1289" y="1614357"/>
            <a:ext cx="7772401" cy="1325562"/>
          </a:xfrm>
        </p:spPr>
        <p:txBody>
          <a:bodyPr/>
          <a:lstStyle/>
          <a:p>
            <a:r>
              <a:rPr lang="en-US" dirty="0"/>
              <a:t>For each problem: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31C0511E-2E05-48BA-9F29-92517202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470" y="2789617"/>
            <a:ext cx="7772401" cy="4351337"/>
          </a:xfrm>
        </p:spPr>
        <p:txBody>
          <a:bodyPr>
            <a:normAutofit/>
          </a:bodyPr>
          <a:lstStyle/>
          <a:p>
            <a:r>
              <a:rPr lang="en-US" dirty="0"/>
              <a:t>Look at the ones column.</a:t>
            </a:r>
          </a:p>
          <a:p>
            <a:r>
              <a:rPr lang="en-US" dirty="0"/>
              <a:t>Think about which rule to follow.</a:t>
            </a:r>
          </a:p>
          <a:p>
            <a:r>
              <a:rPr lang="en-US" dirty="0"/>
              <a:t>Push the button.</a:t>
            </a:r>
          </a:p>
          <a:p>
            <a:r>
              <a:rPr lang="en-US" dirty="0"/>
              <a:t>If you get stuck, you start over!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8309777-4A2D-4906-BE30-FE9BB3FAD587}"/>
              </a:ext>
            </a:extLst>
          </p:cNvPr>
          <p:cNvGrpSpPr/>
          <p:nvPr/>
        </p:nvGrpSpPr>
        <p:grpSpPr>
          <a:xfrm>
            <a:off x="6772129" y="4107472"/>
            <a:ext cx="1118632" cy="932964"/>
            <a:chOff x="6391517" y="4474529"/>
            <a:chExt cx="1118632" cy="932964"/>
          </a:xfrm>
        </p:grpSpPr>
        <p:sp>
          <p:nvSpPr>
            <p:cNvPr id="5" name="Isosceles Triangle 4">
              <a:hlinkClick r:id="rId2" action="ppaction://hlinksldjump"/>
              <a:extLst>
                <a:ext uri="{FF2B5EF4-FFF2-40B4-BE49-F238E27FC236}">
                  <a16:creationId xmlns:a16="http://schemas.microsoft.com/office/drawing/2014/main" id="{D61F0B09-FE46-4B3E-B0C7-032CA022A32B}"/>
                </a:ext>
              </a:extLst>
            </p:cNvPr>
            <p:cNvSpPr/>
            <p:nvPr/>
          </p:nvSpPr>
          <p:spPr>
            <a:xfrm rot="5400000">
              <a:off x="6484351" y="4381695"/>
              <a:ext cx="932964" cy="1118632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C318275-B116-40C6-887B-860F21306DD3}"/>
                </a:ext>
              </a:extLst>
            </p:cNvPr>
            <p:cNvSpPr txBox="1"/>
            <p:nvPr/>
          </p:nvSpPr>
          <p:spPr>
            <a:xfrm>
              <a:off x="6444896" y="4756345"/>
              <a:ext cx="10118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320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ACAB7A-40C8-41A1-A1E2-C0706A6EDD4D}"/>
              </a:ext>
            </a:extLst>
          </p:cNvPr>
          <p:cNvGrpSpPr/>
          <p:nvPr/>
        </p:nvGrpSpPr>
        <p:grpSpPr>
          <a:xfrm>
            <a:off x="3102926" y="1174331"/>
            <a:ext cx="2422928" cy="1323439"/>
            <a:chOff x="3116851" y="1582794"/>
            <a:chExt cx="2422928" cy="132343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191FDC-5DAF-4AB3-9319-FD3C9D9BDF22}"/>
                </a:ext>
              </a:extLst>
            </p:cNvPr>
            <p:cNvSpPr txBox="1"/>
            <p:nvPr/>
          </p:nvSpPr>
          <p:spPr>
            <a:xfrm>
              <a:off x="3116851" y="1582794"/>
              <a:ext cx="24229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18</a:t>
              </a:r>
            </a:p>
            <a:p>
              <a:pPr algn="ctr"/>
              <a:r>
                <a:rPr lang="en-US" sz="4000" dirty="0"/>
                <a:t>-8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08E07CF-5F26-4EC5-B75C-0BFF9C53D3BD}"/>
                </a:ext>
              </a:extLst>
            </p:cNvPr>
            <p:cNvCxnSpPr/>
            <p:nvPr/>
          </p:nvCxnSpPr>
          <p:spPr>
            <a:xfrm>
              <a:off x="3522993" y="2855175"/>
              <a:ext cx="16106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BA1E1E-868C-408C-B43E-AC1495FD4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779832"/>
              </p:ext>
            </p:extLst>
          </p:nvPr>
        </p:nvGraphicFramePr>
        <p:xfrm>
          <a:off x="1612190" y="2987574"/>
          <a:ext cx="6096000" cy="187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34755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34878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314080"/>
                    </a:ext>
                  </a:extLst>
                </a:gridCol>
              </a:tblGrid>
              <a:tr h="1876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top? No need to stop.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floor? Go next door and borrow ten more.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Number’s the same? Zero’s the game.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3491110"/>
                  </a:ext>
                </a:extLst>
              </a:tr>
            </a:tbl>
          </a:graphicData>
        </a:graphic>
      </p:graphicFrame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C8F9C8C-87FA-472A-AB93-52B3146B8EA7}"/>
              </a:ext>
            </a:extLst>
          </p:cNvPr>
          <p:cNvSpPr/>
          <p:nvPr/>
        </p:nvSpPr>
        <p:spPr>
          <a:xfrm>
            <a:off x="2158355" y="4479167"/>
            <a:ext cx="988666" cy="98866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AB3D477E-63F3-4A66-B763-4A4C584495A5}"/>
              </a:ext>
            </a:extLst>
          </p:cNvPr>
          <p:cNvSpPr/>
          <p:nvPr/>
        </p:nvSpPr>
        <p:spPr>
          <a:xfrm>
            <a:off x="4165857" y="4479167"/>
            <a:ext cx="988666" cy="98866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rId3" action="ppaction://hlinksldjump"/>
            <a:extLst>
              <a:ext uri="{FF2B5EF4-FFF2-40B4-BE49-F238E27FC236}">
                <a16:creationId xmlns:a16="http://schemas.microsoft.com/office/drawing/2014/main" id="{CE6BD5C4-FA21-4AE6-B1EF-9C639E062984}"/>
              </a:ext>
            </a:extLst>
          </p:cNvPr>
          <p:cNvSpPr/>
          <p:nvPr/>
        </p:nvSpPr>
        <p:spPr>
          <a:xfrm>
            <a:off x="6300231" y="4479167"/>
            <a:ext cx="988666" cy="98866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3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ACAB7A-40C8-41A1-A1E2-C0706A6EDD4D}"/>
              </a:ext>
            </a:extLst>
          </p:cNvPr>
          <p:cNvGrpSpPr/>
          <p:nvPr/>
        </p:nvGrpSpPr>
        <p:grpSpPr>
          <a:xfrm>
            <a:off x="3102926" y="1174331"/>
            <a:ext cx="2422928" cy="1323439"/>
            <a:chOff x="3116851" y="1582794"/>
            <a:chExt cx="2422928" cy="132343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191FDC-5DAF-4AB3-9319-FD3C9D9BDF22}"/>
                </a:ext>
              </a:extLst>
            </p:cNvPr>
            <p:cNvSpPr txBox="1"/>
            <p:nvPr/>
          </p:nvSpPr>
          <p:spPr>
            <a:xfrm>
              <a:off x="3116851" y="1582794"/>
              <a:ext cx="24229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 52</a:t>
              </a:r>
            </a:p>
            <a:p>
              <a:pPr algn="ctr"/>
              <a:r>
                <a:rPr lang="en-US" sz="4000" dirty="0"/>
                <a:t>-36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08E07CF-5F26-4EC5-B75C-0BFF9C53D3BD}"/>
                </a:ext>
              </a:extLst>
            </p:cNvPr>
            <p:cNvCxnSpPr/>
            <p:nvPr/>
          </p:nvCxnSpPr>
          <p:spPr>
            <a:xfrm>
              <a:off x="3522993" y="2855175"/>
              <a:ext cx="16106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BA1E1E-868C-408C-B43E-AC1495FD40C7}"/>
              </a:ext>
            </a:extLst>
          </p:cNvPr>
          <p:cNvGraphicFramePr>
            <a:graphicFrameLocks noGrp="1"/>
          </p:cNvGraphicFramePr>
          <p:nvPr/>
        </p:nvGraphicFramePr>
        <p:xfrm>
          <a:off x="1612190" y="2987574"/>
          <a:ext cx="6096000" cy="187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34755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34878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314080"/>
                    </a:ext>
                  </a:extLst>
                </a:gridCol>
              </a:tblGrid>
              <a:tr h="1876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top? No need to stop.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floor? Go next door and borrow ten more.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Number’s the same? Zero’s the game.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3491110"/>
                  </a:ext>
                </a:extLst>
              </a:tr>
            </a:tbl>
          </a:graphicData>
        </a:graphic>
      </p:graphicFrame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C8F9C8C-87FA-472A-AB93-52B3146B8EA7}"/>
              </a:ext>
            </a:extLst>
          </p:cNvPr>
          <p:cNvSpPr/>
          <p:nvPr/>
        </p:nvSpPr>
        <p:spPr>
          <a:xfrm>
            <a:off x="2158355" y="4479167"/>
            <a:ext cx="988666" cy="98866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rId3" action="ppaction://hlinksldjump"/>
            <a:extLst>
              <a:ext uri="{FF2B5EF4-FFF2-40B4-BE49-F238E27FC236}">
                <a16:creationId xmlns:a16="http://schemas.microsoft.com/office/drawing/2014/main" id="{AB3D477E-63F3-4A66-B763-4A4C584495A5}"/>
              </a:ext>
            </a:extLst>
          </p:cNvPr>
          <p:cNvSpPr/>
          <p:nvPr/>
        </p:nvSpPr>
        <p:spPr>
          <a:xfrm>
            <a:off x="4165857" y="4479167"/>
            <a:ext cx="988666" cy="98866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CE6BD5C4-FA21-4AE6-B1EF-9C639E062984}"/>
              </a:ext>
            </a:extLst>
          </p:cNvPr>
          <p:cNvSpPr/>
          <p:nvPr/>
        </p:nvSpPr>
        <p:spPr>
          <a:xfrm>
            <a:off x="6300231" y="4479167"/>
            <a:ext cx="988666" cy="98866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4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ACAB7A-40C8-41A1-A1E2-C0706A6EDD4D}"/>
              </a:ext>
            </a:extLst>
          </p:cNvPr>
          <p:cNvGrpSpPr/>
          <p:nvPr/>
        </p:nvGrpSpPr>
        <p:grpSpPr>
          <a:xfrm>
            <a:off x="3102926" y="1174331"/>
            <a:ext cx="2422928" cy="1323439"/>
            <a:chOff x="3116851" y="1582794"/>
            <a:chExt cx="2422928" cy="132343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191FDC-5DAF-4AB3-9319-FD3C9D9BDF22}"/>
                </a:ext>
              </a:extLst>
            </p:cNvPr>
            <p:cNvSpPr txBox="1"/>
            <p:nvPr/>
          </p:nvSpPr>
          <p:spPr>
            <a:xfrm>
              <a:off x="3116851" y="1582794"/>
              <a:ext cx="24229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 26</a:t>
              </a:r>
            </a:p>
            <a:p>
              <a:pPr algn="ctr"/>
              <a:r>
                <a:rPr lang="en-US" sz="4000" dirty="0"/>
                <a:t>-14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08E07CF-5F26-4EC5-B75C-0BFF9C53D3BD}"/>
                </a:ext>
              </a:extLst>
            </p:cNvPr>
            <p:cNvCxnSpPr/>
            <p:nvPr/>
          </p:nvCxnSpPr>
          <p:spPr>
            <a:xfrm>
              <a:off x="3522993" y="2855175"/>
              <a:ext cx="16106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BA1E1E-868C-408C-B43E-AC1495FD40C7}"/>
              </a:ext>
            </a:extLst>
          </p:cNvPr>
          <p:cNvGraphicFramePr>
            <a:graphicFrameLocks noGrp="1"/>
          </p:cNvGraphicFramePr>
          <p:nvPr/>
        </p:nvGraphicFramePr>
        <p:xfrm>
          <a:off x="1612190" y="2987574"/>
          <a:ext cx="6096000" cy="187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34755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34878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314080"/>
                    </a:ext>
                  </a:extLst>
                </a:gridCol>
              </a:tblGrid>
              <a:tr h="1876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top? No need to stop.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floor? Go next door and borrow ten more.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Number’s the same? Zero’s the game.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3491110"/>
                  </a:ext>
                </a:extLst>
              </a:tr>
            </a:tbl>
          </a:graphicData>
        </a:graphic>
      </p:graphicFrame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C8F9C8C-87FA-472A-AB93-52B3146B8EA7}"/>
              </a:ext>
            </a:extLst>
          </p:cNvPr>
          <p:cNvSpPr/>
          <p:nvPr/>
        </p:nvSpPr>
        <p:spPr>
          <a:xfrm>
            <a:off x="2158355" y="4479167"/>
            <a:ext cx="988666" cy="98866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rId3" action="ppaction://hlinksldjump"/>
            <a:extLst>
              <a:ext uri="{FF2B5EF4-FFF2-40B4-BE49-F238E27FC236}">
                <a16:creationId xmlns:a16="http://schemas.microsoft.com/office/drawing/2014/main" id="{AB3D477E-63F3-4A66-B763-4A4C584495A5}"/>
              </a:ext>
            </a:extLst>
          </p:cNvPr>
          <p:cNvSpPr/>
          <p:nvPr/>
        </p:nvSpPr>
        <p:spPr>
          <a:xfrm>
            <a:off x="4165857" y="4479167"/>
            <a:ext cx="988666" cy="98866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rId3" action="ppaction://hlinksldjump"/>
            <a:extLst>
              <a:ext uri="{FF2B5EF4-FFF2-40B4-BE49-F238E27FC236}">
                <a16:creationId xmlns:a16="http://schemas.microsoft.com/office/drawing/2014/main" id="{CE6BD5C4-FA21-4AE6-B1EF-9C639E062984}"/>
              </a:ext>
            </a:extLst>
          </p:cNvPr>
          <p:cNvSpPr/>
          <p:nvPr/>
        </p:nvSpPr>
        <p:spPr>
          <a:xfrm>
            <a:off x="6300231" y="4479167"/>
            <a:ext cx="988666" cy="98866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0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ACAB7A-40C8-41A1-A1E2-C0706A6EDD4D}"/>
              </a:ext>
            </a:extLst>
          </p:cNvPr>
          <p:cNvGrpSpPr/>
          <p:nvPr/>
        </p:nvGrpSpPr>
        <p:grpSpPr>
          <a:xfrm>
            <a:off x="3102926" y="1174331"/>
            <a:ext cx="2422928" cy="1323439"/>
            <a:chOff x="3116851" y="1582794"/>
            <a:chExt cx="2422928" cy="132343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191FDC-5DAF-4AB3-9319-FD3C9D9BDF22}"/>
                </a:ext>
              </a:extLst>
            </p:cNvPr>
            <p:cNvSpPr txBox="1"/>
            <p:nvPr/>
          </p:nvSpPr>
          <p:spPr>
            <a:xfrm>
              <a:off x="3116851" y="1582794"/>
              <a:ext cx="24229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  36</a:t>
              </a:r>
            </a:p>
            <a:p>
              <a:pPr algn="ctr"/>
              <a:r>
                <a:rPr lang="en-US" sz="4000" dirty="0"/>
                <a:t>- 24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08E07CF-5F26-4EC5-B75C-0BFF9C53D3BD}"/>
                </a:ext>
              </a:extLst>
            </p:cNvPr>
            <p:cNvCxnSpPr/>
            <p:nvPr/>
          </p:nvCxnSpPr>
          <p:spPr>
            <a:xfrm>
              <a:off x="3522993" y="2855175"/>
              <a:ext cx="16106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BA1E1E-868C-408C-B43E-AC1495FD40C7}"/>
              </a:ext>
            </a:extLst>
          </p:cNvPr>
          <p:cNvGraphicFramePr>
            <a:graphicFrameLocks noGrp="1"/>
          </p:cNvGraphicFramePr>
          <p:nvPr/>
        </p:nvGraphicFramePr>
        <p:xfrm>
          <a:off x="1612190" y="2987574"/>
          <a:ext cx="6096000" cy="187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34755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34878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314080"/>
                    </a:ext>
                  </a:extLst>
                </a:gridCol>
              </a:tblGrid>
              <a:tr h="1876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top? No need to stop.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floor? Go next door and borrow ten more.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Number’s the same? Zero’s the game.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3491110"/>
                  </a:ext>
                </a:extLst>
              </a:tr>
            </a:tbl>
          </a:graphicData>
        </a:graphic>
      </p:graphicFrame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C8F9C8C-87FA-472A-AB93-52B3146B8EA7}"/>
              </a:ext>
            </a:extLst>
          </p:cNvPr>
          <p:cNvSpPr/>
          <p:nvPr/>
        </p:nvSpPr>
        <p:spPr>
          <a:xfrm>
            <a:off x="2158355" y="4479167"/>
            <a:ext cx="988666" cy="98866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rId3" action="ppaction://hlinksldjump"/>
            <a:extLst>
              <a:ext uri="{FF2B5EF4-FFF2-40B4-BE49-F238E27FC236}">
                <a16:creationId xmlns:a16="http://schemas.microsoft.com/office/drawing/2014/main" id="{AB3D477E-63F3-4A66-B763-4A4C584495A5}"/>
              </a:ext>
            </a:extLst>
          </p:cNvPr>
          <p:cNvSpPr/>
          <p:nvPr/>
        </p:nvSpPr>
        <p:spPr>
          <a:xfrm>
            <a:off x="4165857" y="4479167"/>
            <a:ext cx="988666" cy="98866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rId3" action="ppaction://hlinksldjump"/>
            <a:extLst>
              <a:ext uri="{FF2B5EF4-FFF2-40B4-BE49-F238E27FC236}">
                <a16:creationId xmlns:a16="http://schemas.microsoft.com/office/drawing/2014/main" id="{CE6BD5C4-FA21-4AE6-B1EF-9C639E062984}"/>
              </a:ext>
            </a:extLst>
          </p:cNvPr>
          <p:cNvSpPr/>
          <p:nvPr/>
        </p:nvSpPr>
        <p:spPr>
          <a:xfrm>
            <a:off x="6300231" y="4479167"/>
            <a:ext cx="988666" cy="98866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9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ACAB7A-40C8-41A1-A1E2-C0706A6EDD4D}"/>
              </a:ext>
            </a:extLst>
          </p:cNvPr>
          <p:cNvGrpSpPr/>
          <p:nvPr/>
        </p:nvGrpSpPr>
        <p:grpSpPr>
          <a:xfrm>
            <a:off x="3102926" y="1174331"/>
            <a:ext cx="2422928" cy="1323439"/>
            <a:chOff x="3116851" y="1582794"/>
            <a:chExt cx="2422928" cy="132343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191FDC-5DAF-4AB3-9319-FD3C9D9BDF22}"/>
                </a:ext>
              </a:extLst>
            </p:cNvPr>
            <p:cNvSpPr txBox="1"/>
            <p:nvPr/>
          </p:nvSpPr>
          <p:spPr>
            <a:xfrm>
              <a:off x="3116851" y="1582794"/>
              <a:ext cx="24229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  63</a:t>
              </a:r>
            </a:p>
            <a:p>
              <a:pPr algn="ctr"/>
              <a:r>
                <a:rPr lang="en-US" sz="4000" dirty="0"/>
                <a:t>- 26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08E07CF-5F26-4EC5-B75C-0BFF9C53D3BD}"/>
                </a:ext>
              </a:extLst>
            </p:cNvPr>
            <p:cNvCxnSpPr/>
            <p:nvPr/>
          </p:nvCxnSpPr>
          <p:spPr>
            <a:xfrm>
              <a:off x="3522993" y="2855175"/>
              <a:ext cx="16106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BA1E1E-868C-408C-B43E-AC1495FD40C7}"/>
              </a:ext>
            </a:extLst>
          </p:cNvPr>
          <p:cNvGraphicFramePr>
            <a:graphicFrameLocks noGrp="1"/>
          </p:cNvGraphicFramePr>
          <p:nvPr/>
        </p:nvGraphicFramePr>
        <p:xfrm>
          <a:off x="1612190" y="2987574"/>
          <a:ext cx="6096000" cy="187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34755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34878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314080"/>
                    </a:ext>
                  </a:extLst>
                </a:gridCol>
              </a:tblGrid>
              <a:tr h="1876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top? No need to stop.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floor? Go next door and borrow ten more.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Number’s the same? Zero’s the game.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3491110"/>
                  </a:ext>
                </a:extLst>
              </a:tr>
            </a:tbl>
          </a:graphicData>
        </a:graphic>
      </p:graphicFrame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C8F9C8C-87FA-472A-AB93-52B3146B8EA7}"/>
              </a:ext>
            </a:extLst>
          </p:cNvPr>
          <p:cNvSpPr/>
          <p:nvPr/>
        </p:nvSpPr>
        <p:spPr>
          <a:xfrm>
            <a:off x="2158355" y="4479167"/>
            <a:ext cx="988666" cy="98866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rId3" action="ppaction://hlinksldjump"/>
            <a:extLst>
              <a:ext uri="{FF2B5EF4-FFF2-40B4-BE49-F238E27FC236}">
                <a16:creationId xmlns:a16="http://schemas.microsoft.com/office/drawing/2014/main" id="{AB3D477E-63F3-4A66-B763-4A4C584495A5}"/>
              </a:ext>
            </a:extLst>
          </p:cNvPr>
          <p:cNvSpPr/>
          <p:nvPr/>
        </p:nvSpPr>
        <p:spPr>
          <a:xfrm>
            <a:off x="4165857" y="4479167"/>
            <a:ext cx="988666" cy="98866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CE6BD5C4-FA21-4AE6-B1EF-9C639E062984}"/>
              </a:ext>
            </a:extLst>
          </p:cNvPr>
          <p:cNvSpPr/>
          <p:nvPr/>
        </p:nvSpPr>
        <p:spPr>
          <a:xfrm>
            <a:off x="6300231" y="4479167"/>
            <a:ext cx="988666" cy="98866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6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ACAB7A-40C8-41A1-A1E2-C0706A6EDD4D}"/>
              </a:ext>
            </a:extLst>
          </p:cNvPr>
          <p:cNvGrpSpPr/>
          <p:nvPr/>
        </p:nvGrpSpPr>
        <p:grpSpPr>
          <a:xfrm>
            <a:off x="3102926" y="1174331"/>
            <a:ext cx="2422928" cy="1323439"/>
            <a:chOff x="3116851" y="1582794"/>
            <a:chExt cx="2422928" cy="132343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191FDC-5DAF-4AB3-9319-FD3C9D9BDF22}"/>
                </a:ext>
              </a:extLst>
            </p:cNvPr>
            <p:cNvSpPr txBox="1"/>
            <p:nvPr/>
          </p:nvSpPr>
          <p:spPr>
            <a:xfrm>
              <a:off x="3116851" y="1582794"/>
              <a:ext cx="24229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  77</a:t>
              </a:r>
            </a:p>
            <a:p>
              <a:pPr algn="ctr"/>
              <a:r>
                <a:rPr lang="en-US" sz="4000" dirty="0"/>
                <a:t>- 47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08E07CF-5F26-4EC5-B75C-0BFF9C53D3BD}"/>
                </a:ext>
              </a:extLst>
            </p:cNvPr>
            <p:cNvCxnSpPr/>
            <p:nvPr/>
          </p:nvCxnSpPr>
          <p:spPr>
            <a:xfrm>
              <a:off x="3522993" y="2855175"/>
              <a:ext cx="16106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BA1E1E-868C-408C-B43E-AC1495FD40C7}"/>
              </a:ext>
            </a:extLst>
          </p:cNvPr>
          <p:cNvGraphicFramePr>
            <a:graphicFrameLocks noGrp="1"/>
          </p:cNvGraphicFramePr>
          <p:nvPr/>
        </p:nvGraphicFramePr>
        <p:xfrm>
          <a:off x="1612190" y="2987574"/>
          <a:ext cx="6096000" cy="187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34755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234878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2314080"/>
                    </a:ext>
                  </a:extLst>
                </a:gridCol>
              </a:tblGrid>
              <a:tr h="1876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top? No need to stop.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on the floor? Go next door and borrow ten more.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Number’s the same? Zero’s the game.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3491110"/>
                  </a:ext>
                </a:extLst>
              </a:tr>
            </a:tbl>
          </a:graphicData>
        </a:graphic>
      </p:graphicFrame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C8F9C8C-87FA-472A-AB93-52B3146B8EA7}"/>
              </a:ext>
            </a:extLst>
          </p:cNvPr>
          <p:cNvSpPr/>
          <p:nvPr/>
        </p:nvSpPr>
        <p:spPr>
          <a:xfrm>
            <a:off x="2158355" y="4479167"/>
            <a:ext cx="988666" cy="98866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AB3D477E-63F3-4A66-B763-4A4C584495A5}"/>
              </a:ext>
            </a:extLst>
          </p:cNvPr>
          <p:cNvSpPr/>
          <p:nvPr/>
        </p:nvSpPr>
        <p:spPr>
          <a:xfrm>
            <a:off x="4165857" y="4479167"/>
            <a:ext cx="988666" cy="98866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rId3" action="ppaction://hlinksldjump"/>
            <a:extLst>
              <a:ext uri="{FF2B5EF4-FFF2-40B4-BE49-F238E27FC236}">
                <a16:creationId xmlns:a16="http://schemas.microsoft.com/office/drawing/2014/main" id="{CE6BD5C4-FA21-4AE6-B1EF-9C639E062984}"/>
              </a:ext>
            </a:extLst>
          </p:cNvPr>
          <p:cNvSpPr/>
          <p:nvPr/>
        </p:nvSpPr>
        <p:spPr>
          <a:xfrm>
            <a:off x="6300231" y="4479167"/>
            <a:ext cx="988666" cy="98866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84352"/>
      </p:ext>
    </p:extLst>
  </p:cSld>
  <p:clrMapOvr>
    <a:masterClrMapping/>
  </p:clrMapOvr>
</p:sld>
</file>

<file path=ppt/theme/theme1.xml><?xml version="1.0" encoding="utf-8"?>
<a:theme xmlns:a="http://schemas.openxmlformats.org/drawingml/2006/main" name="Kindergarten Diplo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ndergarten Diploma" id="{6F495710-E990-4E0E-8386-C9638D0D77D2}" vid="{F5C69395-652F-4D5B-8841-2B2F7A4EB0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95123A-C5BB-4874-8B1E-A8C1179008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Kindergarten diploma certificate</Template>
  <TotalTime>0</TotalTime>
  <Words>650</Words>
  <Application>Microsoft Office PowerPoint</Application>
  <PresentationFormat>Letter Paper (8.5x11 in)</PresentationFormat>
  <Paragraphs>96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Kindergarten Diploma</vt:lpstr>
      <vt:lpstr>Practicing Subtraction</vt:lpstr>
      <vt:lpstr>Watch this video first.  You may stop after the rhyme rule.</vt:lpstr>
      <vt:lpstr>For each problem: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might need a little help.</vt:lpstr>
      <vt:lpstr>You might need a little help.</vt:lpstr>
      <vt:lpstr>You might need a little help.</vt:lpstr>
      <vt:lpstr>You might need a little help.</vt:lpstr>
      <vt:lpstr>You might need a little help.</vt:lpstr>
      <vt:lpstr>You might need a little help.</vt:lpstr>
      <vt:lpstr>You might need a little help.</vt:lpstr>
      <vt:lpstr>You might need a little help.</vt:lpstr>
      <vt:lpstr>You might need a little help.</vt:lpstr>
      <vt:lpstr>You might need a little help.</vt:lpstr>
      <vt:lpstr>Congratulations!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Practicing Subtraction</dc:title>
  <dc:creator/>
  <cp:keywords/>
  <cp:lastModifiedBy/>
  <cp:revision>3</cp:revision>
  <dcterms:created xsi:type="dcterms:W3CDTF">2018-01-16T03:59:40Z</dcterms:created>
  <dcterms:modified xsi:type="dcterms:W3CDTF">2018-02-26T20:18:59Z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TC034605289991</vt:lpwstr>
  </property>
</Properties>
</file>