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y Lolley" userId="10037FFE86676938@LIVE.COM" providerId="AD" clId="Web-{4EE39A03-9523-42BD-93A0-178928DB999B}"/>
    <pc:docChg chg="addSld modSld modSection">
      <pc:chgData name="Suzy Lolley" userId="10037FFE86676938@LIVE.COM" providerId="AD" clId="Web-{4EE39A03-9523-42BD-93A0-178928DB999B}" dt="2017-12-04T18:30:50.948" v="161"/>
      <pc:docMkLst>
        <pc:docMk/>
      </pc:docMkLst>
      <pc:sldChg chg="addSp modSp">
        <pc:chgData name="Suzy Lolley" userId="10037FFE86676938@LIVE.COM" providerId="AD" clId="Web-{4EE39A03-9523-42BD-93A0-178928DB999B}" dt="2017-12-04T18:30:50.948" v="160"/>
        <pc:sldMkLst>
          <pc:docMk/>
          <pc:sldMk cId="109857222" sldId="256"/>
        </pc:sldMkLst>
        <pc:spChg chg="mod">
          <ac:chgData name="Suzy Lolley" userId="10037FFE86676938@LIVE.COM" providerId="AD" clId="Web-{4EE39A03-9523-42BD-93A0-178928DB999B}" dt="2017-12-04T18:05:02.027" v="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uzy Lolley" userId="10037FFE86676938@LIVE.COM" providerId="AD" clId="Web-{4EE39A03-9523-42BD-93A0-178928DB999B}" dt="2017-12-04T18:30:50.948" v="160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Suzy Lolley" userId="10037FFE86676938@LIVE.COM" providerId="AD" clId="Web-{4EE39A03-9523-42BD-93A0-178928DB999B}" dt="2017-12-04T18:11:37.301" v="149"/>
          <ac:picMkLst>
            <pc:docMk/>
            <pc:sldMk cId="109857222" sldId="256"/>
            <ac:picMk id="4" creationId="{112DE573-7A64-4758-89CA-0353A6EABDF3}"/>
          </ac:picMkLst>
        </pc:picChg>
      </pc:sldChg>
      <pc:sldChg chg="modSp new">
        <pc:chgData name="Suzy Lolley" userId="10037FFE86676938@LIVE.COM" providerId="AD" clId="Web-{4EE39A03-9523-42BD-93A0-178928DB999B}" dt="2017-12-04T18:09:24.033" v="105"/>
        <pc:sldMkLst>
          <pc:docMk/>
          <pc:sldMk cId="49196226" sldId="257"/>
        </pc:sldMkLst>
        <pc:spChg chg="mod">
          <ac:chgData name="Suzy Lolley" userId="10037FFE86676938@LIVE.COM" providerId="AD" clId="Web-{4EE39A03-9523-42BD-93A0-178928DB999B}" dt="2017-12-04T18:09:24.033" v="105"/>
          <ac:spMkLst>
            <pc:docMk/>
            <pc:sldMk cId="49196226" sldId="257"/>
            <ac:spMk id="2" creationId="{83BB1016-9E0C-448A-BFBD-7D36F9FB3BEE}"/>
          </ac:spMkLst>
        </pc:spChg>
      </pc:sldChg>
      <pc:sldChg chg="modSp new">
        <pc:chgData name="Suzy Lolley" userId="10037FFE86676938@LIVE.COM" providerId="AD" clId="Web-{4EE39A03-9523-42BD-93A0-178928DB999B}" dt="2017-12-04T18:09:46.455" v="114"/>
        <pc:sldMkLst>
          <pc:docMk/>
          <pc:sldMk cId="847035866" sldId="258"/>
        </pc:sldMkLst>
        <pc:spChg chg="mod">
          <ac:chgData name="Suzy Lolley" userId="10037FFE86676938@LIVE.COM" providerId="AD" clId="Web-{4EE39A03-9523-42BD-93A0-178928DB999B}" dt="2017-12-04T18:09:46.455" v="114"/>
          <ac:spMkLst>
            <pc:docMk/>
            <pc:sldMk cId="847035866" sldId="258"/>
            <ac:spMk id="2" creationId="{9BFE41B9-AA43-42FB-9230-F008C37E187A}"/>
          </ac:spMkLst>
        </pc:spChg>
      </pc:sldChg>
      <pc:sldChg chg="modSp new">
        <pc:chgData name="Suzy Lolley" userId="10037FFE86676938@LIVE.COM" providerId="AD" clId="Web-{4EE39A03-9523-42BD-93A0-178928DB999B}" dt="2017-12-04T18:09:59.252" v="119"/>
        <pc:sldMkLst>
          <pc:docMk/>
          <pc:sldMk cId="2118667375" sldId="259"/>
        </pc:sldMkLst>
        <pc:spChg chg="mod">
          <ac:chgData name="Suzy Lolley" userId="10037FFE86676938@LIVE.COM" providerId="AD" clId="Web-{4EE39A03-9523-42BD-93A0-178928DB999B}" dt="2017-12-04T18:09:59.252" v="119"/>
          <ac:spMkLst>
            <pc:docMk/>
            <pc:sldMk cId="2118667375" sldId="259"/>
            <ac:spMk id="2" creationId="{F4F2D567-A69F-4125-B726-2EA81953D5CD}"/>
          </ac:spMkLst>
        </pc:spChg>
      </pc:sldChg>
      <pc:sldChg chg="modSp new">
        <pc:chgData name="Suzy Lolley" userId="10037FFE86676938@LIVE.COM" providerId="AD" clId="Web-{4EE39A03-9523-42BD-93A0-178928DB999B}" dt="2017-12-04T18:10:11.846" v="124"/>
        <pc:sldMkLst>
          <pc:docMk/>
          <pc:sldMk cId="3206471004" sldId="260"/>
        </pc:sldMkLst>
        <pc:spChg chg="mod">
          <ac:chgData name="Suzy Lolley" userId="10037FFE86676938@LIVE.COM" providerId="AD" clId="Web-{4EE39A03-9523-42BD-93A0-178928DB999B}" dt="2017-12-04T18:10:11.846" v="124"/>
          <ac:spMkLst>
            <pc:docMk/>
            <pc:sldMk cId="3206471004" sldId="260"/>
            <ac:spMk id="2" creationId="{B20DC6B0-EE23-4842-AC31-F1084C043996}"/>
          </ac:spMkLst>
        </pc:spChg>
      </pc:sldChg>
      <pc:sldChg chg="modSp new">
        <pc:chgData name="Suzy Lolley" userId="10037FFE86676938@LIVE.COM" providerId="AD" clId="Web-{4EE39A03-9523-42BD-93A0-178928DB999B}" dt="2017-12-04T18:10:25.409" v="129"/>
        <pc:sldMkLst>
          <pc:docMk/>
          <pc:sldMk cId="2960020788" sldId="261"/>
        </pc:sldMkLst>
        <pc:spChg chg="mod">
          <ac:chgData name="Suzy Lolley" userId="10037FFE86676938@LIVE.COM" providerId="AD" clId="Web-{4EE39A03-9523-42BD-93A0-178928DB999B}" dt="2017-12-04T18:10:25.409" v="129"/>
          <ac:spMkLst>
            <pc:docMk/>
            <pc:sldMk cId="2960020788" sldId="261"/>
            <ac:spMk id="2" creationId="{50E09DA0-48D3-47F1-8DBA-EDE89850BDE1}"/>
          </ac:spMkLst>
        </pc:spChg>
      </pc:sldChg>
      <pc:sldChg chg="modSp new">
        <pc:chgData name="Suzy Lolley" userId="10037FFE86676938@LIVE.COM" providerId="AD" clId="Web-{4EE39A03-9523-42BD-93A0-178928DB999B}" dt="2017-12-04T18:10:35.065" v="134"/>
        <pc:sldMkLst>
          <pc:docMk/>
          <pc:sldMk cId="989466577" sldId="262"/>
        </pc:sldMkLst>
        <pc:spChg chg="mod">
          <ac:chgData name="Suzy Lolley" userId="10037FFE86676938@LIVE.COM" providerId="AD" clId="Web-{4EE39A03-9523-42BD-93A0-178928DB999B}" dt="2017-12-04T18:10:35.065" v="134"/>
          <ac:spMkLst>
            <pc:docMk/>
            <pc:sldMk cId="989466577" sldId="262"/>
            <ac:spMk id="2" creationId="{F41B9D9B-27D0-4396-9109-7E2A8CBC1E71}"/>
          </ac:spMkLst>
        </pc:spChg>
      </pc:sldChg>
      <pc:sldChg chg="modSp new">
        <pc:chgData name="Suzy Lolley" userId="10037FFE86676938@LIVE.COM" providerId="AD" clId="Web-{4EE39A03-9523-42BD-93A0-178928DB999B}" dt="2017-12-04T18:10:42.753" v="139"/>
        <pc:sldMkLst>
          <pc:docMk/>
          <pc:sldMk cId="1249620178" sldId="263"/>
        </pc:sldMkLst>
        <pc:spChg chg="mod">
          <ac:chgData name="Suzy Lolley" userId="10037FFE86676938@LIVE.COM" providerId="AD" clId="Web-{4EE39A03-9523-42BD-93A0-178928DB999B}" dt="2017-12-04T18:10:42.753" v="139"/>
          <ac:spMkLst>
            <pc:docMk/>
            <pc:sldMk cId="1249620178" sldId="263"/>
            <ac:spMk id="2" creationId="{203844A0-9211-454A-8393-E648200D9A3E}"/>
          </ac:spMkLst>
        </pc:spChg>
      </pc:sldChg>
      <pc:sldChg chg="modSp new">
        <pc:chgData name="Suzy Lolley" userId="10037FFE86676938@LIVE.COM" providerId="AD" clId="Web-{4EE39A03-9523-42BD-93A0-178928DB999B}" dt="2017-12-04T18:08:33.922" v="94"/>
        <pc:sldMkLst>
          <pc:docMk/>
          <pc:sldMk cId="1591371109" sldId="264"/>
        </pc:sldMkLst>
        <pc:spChg chg="mod">
          <ac:chgData name="Suzy Lolley" userId="10037FFE86676938@LIVE.COM" providerId="AD" clId="Web-{4EE39A03-9523-42BD-93A0-178928DB999B}" dt="2017-12-04T18:08:33.922" v="94"/>
          <ac:spMkLst>
            <pc:docMk/>
            <pc:sldMk cId="1591371109" sldId="264"/>
            <ac:spMk id="2" creationId="{887C8C34-1EEA-4AEF-A145-332A2F788AE1}"/>
          </ac:spMkLst>
        </pc:spChg>
      </pc:sldChg>
    </pc:docChg>
  </pc:docChgLst>
  <pc:docChgLst>
    <pc:chgData name="Suzy Lolley" userId="10037FFE86676938@LIVE.COM" providerId="AD" clId="Web-{1D2C099F-7EE0-4E8B-B6EF-E8DEDFEE1DFB}"/>
    <pc:docChg chg="modSld">
      <pc:chgData name="Suzy Lolley" userId="10037FFE86676938@LIVE.COM" providerId="AD" clId="Web-{1D2C099F-7EE0-4E8B-B6EF-E8DEDFEE1DFB}" dt="2018-02-26T20:02:35.250" v="4"/>
      <pc:docMkLst>
        <pc:docMk/>
      </pc:docMkLst>
      <pc:sldChg chg="modSp">
        <pc:chgData name="Suzy Lolley" userId="10037FFE86676938@LIVE.COM" providerId="AD" clId="Web-{1D2C099F-7EE0-4E8B-B6EF-E8DEDFEE1DFB}" dt="2018-02-26T20:02:35.250" v="4"/>
        <pc:sldMkLst>
          <pc:docMk/>
          <pc:sldMk cId="109857222" sldId="256"/>
        </pc:sldMkLst>
        <pc:spChg chg="mod">
          <ac:chgData name="Suzy Lolley" userId="10037FFE86676938@LIVE.COM" providerId="AD" clId="Web-{1D2C099F-7EE0-4E8B-B6EF-E8DEDFEE1DFB}" dt="2018-02-26T20:02:32.156" v="3"/>
          <ac:spMkLst>
            <pc:docMk/>
            <pc:sldMk cId="109857222" sldId="256"/>
            <ac:spMk id="3" creationId="{00000000-0000-0000-0000-000000000000}"/>
          </ac:spMkLst>
        </pc:spChg>
        <pc:picChg chg="mod">
          <ac:chgData name="Suzy Lolley" userId="10037FFE86676938@LIVE.COM" providerId="AD" clId="Web-{1D2C099F-7EE0-4E8B-B6EF-E8DEDFEE1DFB}" dt="2018-02-26T20:02:35.250" v="4"/>
          <ac:picMkLst>
            <pc:docMk/>
            <pc:sldMk cId="109857222" sldId="256"/>
            <ac:picMk id="5" creationId="{D88F5D2E-A394-48A6-A712-892F063E1D18}"/>
          </ac:picMkLst>
        </pc:picChg>
      </pc:sldChg>
    </pc:docChg>
  </pc:docChgLst>
  <pc:docChgLst>
    <pc:chgData name="Suzy Lolley" userId="10037FFE86676938@LIVE.COM" providerId="AD" clId="Web-{EB03DD14-A80C-4E3A-A101-1A7E56539E2F}"/>
    <pc:docChg chg="modSld">
      <pc:chgData name="Suzy Lolley" userId="10037FFE86676938@LIVE.COM" providerId="AD" clId="Web-{EB03DD14-A80C-4E3A-A101-1A7E56539E2F}" dt="2017-12-04T19:03:37.503" v="209"/>
      <pc:docMkLst>
        <pc:docMk/>
      </pc:docMkLst>
      <pc:sldChg chg="addSp modSp">
        <pc:chgData name="Suzy Lolley" userId="10037FFE86676938@LIVE.COM" providerId="AD" clId="Web-{EB03DD14-A80C-4E3A-A101-1A7E56539E2F}" dt="2017-12-04T19:03:37.503" v="209"/>
        <pc:sldMkLst>
          <pc:docMk/>
          <pc:sldMk cId="109857222" sldId="256"/>
        </pc:sldMkLst>
        <pc:spChg chg="mod">
          <ac:chgData name="Suzy Lolley" userId="10037FFE86676938@LIVE.COM" providerId="AD" clId="Web-{EB03DD14-A80C-4E3A-A101-1A7E56539E2F}" dt="2017-12-04T19:02:49.862" v="18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uzy Lolley" userId="10037FFE86676938@LIVE.COM" providerId="AD" clId="Web-{EB03DD14-A80C-4E3A-A101-1A7E56539E2F}" dt="2017-12-04T19:03:37.503" v="209"/>
          <ac:spMkLst>
            <pc:docMk/>
            <pc:sldMk cId="109857222" sldId="256"/>
            <ac:spMk id="3" creationId="{00000000-0000-0000-0000-000000000000}"/>
          </ac:spMkLst>
        </pc:spChg>
        <pc:picChg chg="mod">
          <ac:chgData name="Suzy Lolley" userId="10037FFE86676938@LIVE.COM" providerId="AD" clId="Web-{EB03DD14-A80C-4E3A-A101-1A7E56539E2F}" dt="2017-12-04T19:01:52.190" v="138"/>
          <ac:picMkLst>
            <pc:docMk/>
            <pc:sldMk cId="109857222" sldId="256"/>
            <ac:picMk id="4" creationId="{112DE573-7A64-4758-89CA-0353A6EABDF3}"/>
          </ac:picMkLst>
        </pc:picChg>
        <pc:picChg chg="add mod">
          <ac:chgData name="Suzy Lolley" userId="10037FFE86676938@LIVE.COM" providerId="AD" clId="Web-{EB03DD14-A80C-4E3A-A101-1A7E56539E2F}" dt="2017-12-04T19:02:00.956" v="141"/>
          <ac:picMkLst>
            <pc:docMk/>
            <pc:sldMk cId="109857222" sldId="256"/>
            <ac:picMk id="5" creationId="{D88F5D2E-A394-48A6-A712-892F063E1D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676" y="-190500"/>
            <a:ext cx="8913615" cy="2332294"/>
          </a:xfrm>
        </p:spPr>
        <p:txBody>
          <a:bodyPr/>
          <a:lstStyle/>
          <a:p>
            <a:r>
              <a:rPr lang="en-US"/>
              <a:t>Color 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636" y="2514600"/>
            <a:ext cx="9540089" cy="295214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>
                <a:latin typeface="Century Gothic"/>
              </a:rPr>
              <a:t>Goal: Students will add a picture to each slide to match that color with its word.</a:t>
            </a:r>
            <a:endParaRPr lang="en-US"/>
          </a:p>
          <a:p>
            <a:pPr marL="571500" indent="-571500" algn="l">
              <a:lnSpc>
                <a:spcPct val="120000"/>
              </a:lnSpc>
              <a:buChar char="•"/>
            </a:pPr>
            <a:r>
              <a:rPr lang="en-US" sz="3600">
                <a:latin typeface="Century Gothic"/>
              </a:rPr>
              <a:t>This activity works best on the iPad. </a:t>
            </a:r>
          </a:p>
          <a:p>
            <a:pPr marL="571500" indent="-571500" algn="l">
              <a:lnSpc>
                <a:spcPct val="120000"/>
              </a:lnSpc>
              <a:buChar char="•"/>
            </a:pPr>
            <a:r>
              <a:rPr lang="en-US" sz="3600">
                <a:latin typeface="Century Gothic"/>
              </a:rPr>
              <a:t>Have students take pictures of different color items around the room and save to the camera roll. </a:t>
            </a:r>
          </a:p>
          <a:p>
            <a:pPr marL="571500" indent="-571500" algn="l">
              <a:lnSpc>
                <a:spcPct val="120000"/>
              </a:lnSpc>
              <a:buChar char="•"/>
            </a:pPr>
            <a:r>
              <a:rPr lang="en-US" sz="3600">
                <a:latin typeface="Century Gothic"/>
              </a:rPr>
              <a:t>Then, in this PowerPoint presentation, they should click the icon on each slide I've highlighted below. </a:t>
            </a:r>
          </a:p>
          <a:p>
            <a:pPr marL="571500" indent="-571500" algn="l">
              <a:lnSpc>
                <a:spcPct val="120000"/>
              </a:lnSpc>
              <a:buChar char="•"/>
            </a:pPr>
            <a:r>
              <a:rPr lang="en-US" sz="3600">
                <a:latin typeface="Century Gothic"/>
              </a:rPr>
              <a:t>Then, they should add their picture that matches the color.</a:t>
            </a:r>
          </a:p>
        </p:txBody>
      </p:sp>
      <p:pic>
        <p:nvPicPr>
          <p:cNvPr id="4" name="Picture 4" descr="파일:&lt;strong&gt;Rainbow&lt;/strong&gt;-diagram-ROYGBIV.PNG">
            <a:extLst>
              <a:ext uri="{FF2B5EF4-FFF2-40B4-BE49-F238E27FC236}">
                <a16:creationId xmlns:a16="http://schemas.microsoft.com/office/drawing/2014/main" id="{112DE573-7A64-4758-89CA-0353A6EAB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28" y="346768"/>
            <a:ext cx="3415080" cy="1725011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D88F5D2E-A394-48A6-A712-892F063E1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822" y="4953000"/>
            <a:ext cx="2743200" cy="168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1016-9E0C-448A-BFBD-7D36F9FB3B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/>
              <a:t>YELLOW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8A617-DADB-4698-9418-FCDD2F8DD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41B9-AA43-42FB-9230-F008C37E18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502F-B75F-4228-82C9-A30F0958A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3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D567-A69F-4125-B726-2EA81953D5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5400"/>
              <a:t>BLUE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C4CE-667A-43A0-AC17-EA36812D3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6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C6B0-EE23-4842-AC31-F1084C0439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PURPLE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774A-08CC-4513-A6B0-F4BFD56D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9DA0-48D3-47F1-8DBA-EDE89850BD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5400"/>
              <a:t>GREEN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7B8C-F737-436A-84EC-011B630AE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2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9D9B-27D0-4396-9109-7E2A8CBC1E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5400"/>
              <a:t>ORANGE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042B-EE8E-4B8A-A8BF-AC5A98E0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44A0-9211-454A-8393-E648200D9A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AD8C7-F23B-46A1-A69F-DD29E7B1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8C34-1EEA-4AEF-A145-332A2F788A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BROWN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AFA7-4FD0-42A9-845F-4463B70C7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Color Words</vt:lpstr>
      <vt:lpstr>YELLOW</vt:lpstr>
      <vt:lpstr>RED</vt:lpstr>
      <vt:lpstr>BLUE</vt:lpstr>
      <vt:lpstr>PURPLE</vt:lpstr>
      <vt:lpstr>GREEN</vt:lpstr>
      <vt:lpstr>ORANGE</vt:lpstr>
      <vt:lpstr>BLACK</vt:lpstr>
      <vt:lpstr>BROWN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Words</dc:title>
  <cp:revision>2</cp:revision>
  <dcterms:modified xsi:type="dcterms:W3CDTF">2018-02-26T20:02:40Z</dcterms:modified>
</cp:coreProperties>
</file>