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5" r:id="rId5"/>
    <p:sldId id="259" r:id="rId6"/>
    <p:sldId id="263" r:id="rId7"/>
    <p:sldId id="262" r:id="rId8"/>
    <p:sldId id="266" r:id="rId9"/>
    <p:sldId id="264" r:id="rId10"/>
    <p:sldId id="261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7666" y="-542925"/>
            <a:ext cx="9144000" cy="2387600"/>
          </a:xfrm>
        </p:spPr>
        <p:txBody>
          <a:bodyPr/>
          <a:lstStyle/>
          <a:p>
            <a:r>
              <a:rPr lang="en-US"/>
              <a:t>Number Sense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473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/>
              <a:t>Teacher Directions:</a:t>
            </a:r>
          </a:p>
          <a:p>
            <a:pPr marL="342900" indent="-342900" algn="l">
              <a:buChar char="•"/>
            </a:pPr>
            <a:r>
              <a:rPr lang="en-US"/>
              <a:t>On each slide, students have been given a number and its corresponding word. </a:t>
            </a:r>
          </a:p>
          <a:p>
            <a:pPr marL="342900" indent="-342900" algn="l">
              <a:buChar char="•"/>
            </a:pPr>
            <a:r>
              <a:rPr lang="en-US"/>
              <a:t>They will use the INSERT, SHAPES option on the toolbar to insert the matching number of shapes. </a:t>
            </a:r>
          </a:p>
          <a:p>
            <a:pPr marL="342900" indent="-342900" algn="l">
              <a:buChar char="•"/>
            </a:pPr>
            <a:r>
              <a:rPr lang="en-US"/>
              <a:t>Once they get the right number of shapes, they can color them in by using FORMAT, SHAPE FILL if you choose.</a:t>
            </a:r>
          </a:p>
        </p:txBody>
      </p:sp>
      <p:pic>
        <p:nvPicPr>
          <p:cNvPr id="5" name="Picture 5" descr="Teacher Rose: Cicle Inicial. Segon. &lt;strong&gt;Numbers&lt;/strong&gt;">
            <a:extLst>
              <a:ext uri="{FF2B5EF4-FFF2-40B4-BE49-F238E27FC236}">
                <a16:creationId xmlns:a16="http://schemas.microsoft.com/office/drawing/2014/main" id="{BD6829EA-BF54-4CB9-8F7F-CF05C06F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391" y="443293"/>
            <a:ext cx="4030175" cy="29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inking of Teaching: Thinking About My Summer... 10 Things">
            <a:extLst>
              <a:ext uri="{FF2B5EF4-FFF2-40B4-BE49-F238E27FC236}">
                <a16:creationId xmlns:a16="http://schemas.microsoft.com/office/drawing/2014/main" id="{EF25EAC2-2B99-41F7-AC75-89FDE7BD8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5" r="3098"/>
          <a:stretch/>
        </p:blipFill>
        <p:spPr>
          <a:xfrm>
            <a:off x="6271890" y="824117"/>
            <a:ext cx="5280348" cy="539412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C8089-1748-4432-A2B1-81B13FDF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/>
              <a:t>Five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7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lipart - Glossy &lt;strong&gt;Number&lt;/strong&gt; : &lt;strong&gt;Two&lt;/strong&gt;">
            <a:extLst>
              <a:ext uri="{FF2B5EF4-FFF2-40B4-BE49-F238E27FC236}">
                <a16:creationId xmlns:a16="http://schemas.microsoft.com/office/drawing/2014/main" id="{5257FF16-1E6D-4F52-AD51-74940FA29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1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F3A2EE-DDD9-4791-9F61-52EAB4EC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/>
              <a:t>Two 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0884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rchivo:&lt;strong&gt;Number&lt;/strong&gt; &lt;strong&gt;4&lt;/strong&gt; in red rounded square.svg - Wikipedia, la ...">
            <a:extLst>
              <a:ext uri="{FF2B5EF4-FFF2-40B4-BE49-F238E27FC236}">
                <a16:creationId xmlns:a16="http://schemas.microsoft.com/office/drawing/2014/main" id="{770E8948-FFD6-4382-A976-9BF46D885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1" r="1" b="547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F3A2EE-DDD9-4791-9F61-52EAB4EC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/>
              <a:t>Four 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9478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77CCA63F-5B19-4F57-82E7-97939BC33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" r="3036" b="-2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A19E1-717D-49B7-B5D1-1DE482C1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/>
              <a:t>One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014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e Neurocritic: This Blog Is Brought to You by the &lt;strong&gt;Number&lt;/strong&gt; ...">
            <a:extLst>
              <a:ext uri="{FF2B5EF4-FFF2-40B4-BE49-F238E27FC236}">
                <a16:creationId xmlns:a16="http://schemas.microsoft.com/office/drawing/2014/main" id="{57DD3EDD-9693-4A2B-BE06-50496CBF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9" r="9043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E5293-6196-43F9-9BCE-EB8912F1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/>
              <a:t>Nine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6171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File:3NumberThreeInCircle.svg - Wikimedia Commons">
            <a:extLst>
              <a:ext uri="{FF2B5EF4-FFF2-40B4-BE49-F238E27FC236}">
                <a16:creationId xmlns:a16="http://schemas.microsoft.com/office/drawing/2014/main" id="{1AED2D54-02B0-4BF9-B980-2221F964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41" y="965595"/>
            <a:ext cx="4773591" cy="477359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F3A2EE-DDD9-4791-9F61-52EAB4EC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Three 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1284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The Presurfer: December 2008">
            <a:extLst>
              <a:ext uri="{FF2B5EF4-FFF2-40B4-BE49-F238E27FC236}">
                <a16:creationId xmlns:a16="http://schemas.microsoft.com/office/drawing/2014/main" id="{308AFE93-30A7-4ADD-B808-93A9EA55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588" y="967430"/>
            <a:ext cx="3580193" cy="477359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3CCDC-AA61-40DF-BCE9-BBC87A55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/>
              <a:t>Seven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9321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rBrumfield - 4th Grade Go Math">
            <a:extLst>
              <a:ext uri="{FF2B5EF4-FFF2-40B4-BE49-F238E27FC236}">
                <a16:creationId xmlns:a16="http://schemas.microsoft.com/office/drawing/2014/main" id="{8CD0AAE6-8A27-41B1-894E-F06110240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5" r="4678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F7CC44-621B-485A-A6B0-AC49F6CB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/>
              <a:t>Six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92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es Mamans Testent: Dis moi - &lt;strong&gt;10&lt;/strong&gt; Moi">
            <a:extLst>
              <a:ext uri="{FF2B5EF4-FFF2-40B4-BE49-F238E27FC236}">
                <a16:creationId xmlns:a16="http://schemas.microsoft.com/office/drawing/2014/main" id="{93E47727-C059-4BDC-B258-72C023FC7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01" r="-1" b="2717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0BB9A4-8FBF-4117-AA3B-E0BD1EBE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/>
              <a:t>Ten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642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Clipart &lt;strong&gt;number&lt;/strong&gt; &gt;&gt;&gt; 0-9 | Krukanidta's Blog">
            <a:extLst>
              <a:ext uri="{FF2B5EF4-FFF2-40B4-BE49-F238E27FC236}">
                <a16:creationId xmlns:a16="http://schemas.microsoft.com/office/drawing/2014/main" id="{F4DD2F74-0A4C-489B-91C1-B85064BD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689" y="988322"/>
            <a:ext cx="4163991" cy="473180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C7B69-9841-49F5-9199-107025B9A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/>
              <a:t>Eight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15006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Number Sense</vt:lpstr>
      <vt:lpstr>Four </vt:lpstr>
      <vt:lpstr>One</vt:lpstr>
      <vt:lpstr>Nine</vt:lpstr>
      <vt:lpstr>Three </vt:lpstr>
      <vt:lpstr>Seven</vt:lpstr>
      <vt:lpstr>Six</vt:lpstr>
      <vt:lpstr>Ten</vt:lpstr>
      <vt:lpstr>Eight</vt:lpstr>
      <vt:lpstr>Five</vt:lpstr>
      <vt:lpstr>Two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Sense</dc:title>
  <cp:lastModifiedBy>Suzy Lolley</cp:lastModifiedBy>
  <cp:revision>2</cp:revision>
  <dcterms:modified xsi:type="dcterms:W3CDTF">2018-05-03T12:06:10Z</dcterms:modified>
</cp:coreProperties>
</file>